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65BFEEE-1912-4B89-A418-9AE1454AF0B9}">
  <a:tblStyle styleId="{A65BFEEE-1912-4B89-A418-9AE1454AF0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772cf46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772cf4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772cf4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772cf4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772cf4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772cf4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Bidding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summary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bidding system where users are able to create bids on products until a timer runs out.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62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{A65BFEEE-1912-4B89-A418-9AE1454AF0B9}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Tech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Reason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Scala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Easy async handling of requests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 framework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Popular web framework for routing to scala backend (not using build-in webserver)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Nginx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Popular high performance Web server for handling lots of request (Instead of play because of fault tolerance)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Angular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Well </a:t>
                      </a:r>
                      <a:r>
                        <a:rPr lang="en"/>
                        <a:t>documented</a:t>
                      </a:r>
                      <a:r>
                        <a:rPr lang="en"/>
                        <a:t> framework, used in implementing SPA requirement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Cassandra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 performance on bids as time series data (more pushing less pulling data).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MongoDB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Storage of products, mongodb has a scala driver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Kubernetes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 orchestration of docker containers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main tasks containerized and split.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Orchestrated by Kubernetes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Rabbitmq</a:t>
            </a:r>
            <a:r>
              <a:rPr lang="en"/>
              <a:t> for handling spikes in bids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Hopefully implementing a Admin Dashboard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512" y="0"/>
            <a:ext cx="38196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