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10" r:id="rId15"/>
    <p:sldId id="311" r:id="rId16"/>
    <p:sldId id="312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1" r:id="rId25"/>
    <p:sldId id="30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4%D0%B0%D0%B9%D0%BB:Decorator_template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236" y="314096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№10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 технической документации.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2571202"/>
            <a:ext cx="64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</a:t>
            </a:r>
            <a:r>
              <a:rPr lang="ru-RU" b="1" dirty="0" smtClean="0"/>
              <a:t>Документальное обеспечение программных продуктов.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8" y="836712"/>
            <a:ext cx="863876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9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7332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56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640960" cy="552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20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0" y="980728"/>
            <a:ext cx="859155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95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19.505-79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0" y="850910"/>
            <a:ext cx="8415679" cy="553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19.505-79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08720"/>
            <a:ext cx="854449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32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19.505-79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6" y="1116360"/>
            <a:ext cx="8723111" cy="432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99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480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568952" cy="594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9465" y="564351"/>
            <a:ext cx="898569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Диаграмма классов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 — статическая структурная диаграмма, описывающая структуру системы, демонстрирующая классы системы, их атрибуты, методы и зависимости между классами.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Существуют разные точки зрения на построение диаграмм классов в зависимости от целей их применения: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концептуальная точка зрения — диаграмма классов описывает модель предметной области, в ней присутствуют только классы прикладных объектов;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точка зрения спецификации — диаграмма классов применяется при проектировании информационных систем;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точка зрения реализации — диаграмма классов содержит классы, используемые непосредственно в программном коде (при использовании объектно-ориентированных языков программирования).</a:t>
            </a:r>
          </a:p>
          <a:p>
            <a:pPr algn="just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Диаграмма компонентов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 — статическая структурная диаграмма, показывает разбиение программной системы на структурные компоненты и связи (зависимости) между компонентами. В качестве физических компонентов могут выступать файлы, библиотеки, модули, исполняемые файлы, пакеты и т. п.</a:t>
            </a:r>
          </a:p>
        </p:txBody>
      </p:sp>
    </p:spTree>
    <p:extLst>
      <p:ext uri="{BB962C8B-B14F-4D97-AF65-F5344CB8AC3E}">
        <p14:creationId xmlns:p14="http://schemas.microsoft.com/office/powerpoint/2010/main" val="313592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6" name="AutoShape 3" descr="https://upload.wikimedia.org/wikipedia/ru/thumb/0/00/Decorator_template.png/220px-Decorator_template.pn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1750" y="3179763"/>
            <a:ext cx="2095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268760"/>
            <a:ext cx="86546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b="1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	Диаграммы </a:t>
            </a:r>
            <a:r>
              <a:rPr lang="ru-RU" sz="2400" b="1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кооперации</a:t>
            </a:r>
            <a:r>
              <a:rPr lang="ru-RU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ru-RU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, введены в UML 2.0), которые показывают роли и взаимодействие классов в рамках кооперации. Кооперации удобны при моделировании шаблонов проектирования.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развёртывания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диаграмма размещения) — служит для моделирования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работающих узлов и артефактов,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развёрнутых на них. В UML 2 на узлах разворачиваются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артефакты.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Между артефактом и логическим элементом (компонентом), который он реализует, устанавливается зависимость манифестации.</a:t>
            </a:r>
          </a:p>
        </p:txBody>
      </p:sp>
    </p:spTree>
    <p:extLst>
      <p:ext uri="{BB962C8B-B14F-4D97-AF65-F5344CB8AC3E}">
        <p14:creationId xmlns:p14="http://schemas.microsoft.com/office/powerpoint/2010/main" val="17772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3" y="810572"/>
            <a:ext cx="87986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Единая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система программной документации (ЕСПД)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комплекс государственных стандартов РФ,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устанавливающих взаимосвязанные правила разработки, оформления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обращения программ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программной документации.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стандартах ЕСПД устанавливают требования, регламентирующие разработку, сопровождение, изготовление и эксплуатацию программ, что обеспечивает возможность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унификации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программных изделий для взаимного обмена программами и применения ранее разработанных программ в новых разработках;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снижения трудоемкости и повышения эффективности разработки, сопровождения, изготовления и эксплуатации программных изделий;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автоматизации изготовления и хранения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07922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объектов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демонстрирует полный или частичный снимок моделируемой системы в заданный момент времени. На диаграмме объектов отображаются экземпляры классов (объекты) системы с указанием текущих значений их атрибутов и связей между объектами.</a:t>
            </a: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пакетов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структурная диаграмма, основным содержанием которой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являются пакеты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отношения между ними. Жёсткого разделения между разными структурными диаграммами не проводится, поэтому данное название предлагается исключительно для удобства и не имеет семантического значения (пакеты и диаграммы пакетов могут присутствовать на других структурных диаграммах). Диаграммы пакетов служат, в первую очередь, для организации элементов в группы по какому-либо признаку с целью упрощения структуры и организации работы с моделью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2533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49017"/>
            <a:ext cx="84235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деятельности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диаграмма, на которой показано разложение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некоторой деятельности 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её составные части. Под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деятельностью (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понимается спецификация исполняемого поведения в виде координированного последовательного и параллельного выполнения подчинённых элементов — вложенных видов деятельности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отдельных действий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соединённых между собой потоками, которые идут от выходов одного узла к входам другого.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Диаграммы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деятельности используются при моделировании бизнес-процессов, технологических процессов, последовательных и параллельных вычислений.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Аналогом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диаграмм деятельности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являются схемы алгоритмов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 ГОСТ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19.701-90.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980728"/>
            <a:ext cx="82809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автомата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диаграмма конечного автомата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диаграмма состояний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диаграмма, на которой представлен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конечный автомат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простыми состояниями,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переходами и композитными состояниями.</a:t>
            </a: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Диаграмма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вариантов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диаграмма прецедентов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диаграмма, на которой отражены отношения, существующие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акторами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вариантами использования.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Основная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задача — представлять собой единое средство, дающее возможность заказчику, конечному пользователю и разработчику совместно обсуждать функциональность и поведение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941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6480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576" y="789356"/>
            <a:ext cx="885858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	Диаграммы 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коммуникации и </a:t>
            </a:r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последовательности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выражают взаимодействие, но показывают его различными способами и с достаточной степенью точности могут быть преобразованы одна в другую.</a:t>
            </a:r>
          </a:p>
          <a:p>
            <a:pPr algn="just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	Диаграмма коммуникации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диаграмма, на которой изображаются взаимодействия между частями композитной структуры или ролями кооперации. В отличие от диаграммы последовательности, на диаграмме коммуникации явно указываются отношения между элементами (объектами), а время как отдельное измерение не используется (применяются порядковые номера вызовов).</a:t>
            </a:r>
          </a:p>
          <a:p>
            <a:pPr algn="just"/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	Диаграмма последовательности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) — диаграмма, на которой показаны взаимодействия объектов, упорядоченные по времени их проявления. В частности, на ней изображаются участвующие во взаимодействии объекты и последовательность сообщений, которыми они обмениваются.</a:t>
            </a:r>
          </a:p>
        </p:txBody>
      </p:sp>
    </p:spTree>
    <p:extLst>
      <p:ext uri="{BB962C8B-B14F-4D97-AF65-F5344CB8AC3E}">
        <p14:creationId xmlns:p14="http://schemas.microsoft.com/office/powerpoint/2010/main" val="34381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диаграммы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408712" cy="495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34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66" y="116632"/>
            <a:ext cx="8835276" cy="72008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диаграммы. Диаграмма вариантов использования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424936" cy="569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1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Перечень стандартов, входящих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18349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19.001-77. ЕСПД. Общие положения.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19.002-80. ЕСПД. Схемы алгоритмов и программ. Правила выполнения. — Заменен на ГОСТ 19.701-90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19.003-80. ЕСПД. Схемы алгоритмов и программ. Обозначения условные графические. — Заменен на ГОСТ 19.701-90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19.004-80. ЕСПД. Термины и определения. — Заменен на ГОСТ 19781-90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19.005-85. ЕСПД. Р-схемы алгоритмов и программ. Обозначения условные графические и правила выполнения.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19.101-77. ЕСПД. Виды программ и программных документов.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19.102-77. ЕСПД. Стадии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7732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Перечень стандартов, входящих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3399" y="1196752"/>
            <a:ext cx="85105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19.103-77. ЕСПД. Обозначение программ и программных документов.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19.104-78. ЕСПД. Основные надписи.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19.105-78. ЕСПД. Общие требования к программным документам.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19.106-78. ЕСПД. Требования к программным документам, выполненным печатным способом.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19.201-78. ЕСПД. Техническое задание.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19.202-78. ЕСПД. Спецификация.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19.301-79. ЕСПД. Программа и методика испытаний. Требования к содержанию и оформлению.</a:t>
            </a:r>
          </a:p>
        </p:txBody>
      </p:sp>
    </p:spTree>
    <p:extLst>
      <p:ext uri="{BB962C8B-B14F-4D97-AF65-F5344CB8AC3E}">
        <p14:creationId xmlns:p14="http://schemas.microsoft.com/office/powerpoint/2010/main" val="240705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Перечень стандартов, входящих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19553"/>
            <a:ext cx="86546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19.401-78. ЕСПД. Текст программы.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19.402-78. ЕСПД. Описание программы.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19.403-79. ЕСПД. Ведомость держателей подлинников.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19.404-79. ЕСПД. Пояснительная записка.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19.501-78. ЕСПД. Формуляр.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19.502-78. ЕСПД. Описание применения.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19.503-79. ЕСПД. Руководство системного программиста.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15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19.504-79. ЕСПД. Руководство программиста. Требования к содержанию и оформлению.</a:t>
            </a:r>
          </a:p>
        </p:txBody>
      </p:sp>
    </p:spTree>
    <p:extLst>
      <p:ext uri="{BB962C8B-B14F-4D97-AF65-F5344CB8AC3E}">
        <p14:creationId xmlns:p14="http://schemas.microsoft.com/office/powerpoint/2010/main" val="12564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Перечень стандартов, входящих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166843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19.505-79. ЕСПД. Руководство оператора.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19.506-79. ЕСПД. Описание языка.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19.507-79. ЕСПД. Ведомость эксплуатационных документов.</a:t>
            </a:r>
          </a:p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19.508-79. ЕСПД. Руководство по техническому обслуживанию. Требования к содержанию и оформлению.</a:t>
            </a:r>
          </a:p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19.601-78. ЕСПД. Общие правила дублирования, учета и хранения.</a:t>
            </a:r>
          </a:p>
          <a:p>
            <a:pPr marL="457200" indent="-457200" algn="just">
              <a:buFont typeface="+mj-lt"/>
              <a:buAutoNum type="arabicPeriod" startAt="23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19.602-78. ЕСПД. Правила дублирования, учета и хранения программных документов, выполненных печатным способом.</a:t>
            </a:r>
          </a:p>
        </p:txBody>
      </p:sp>
    </p:spTree>
    <p:extLst>
      <p:ext uri="{BB962C8B-B14F-4D97-AF65-F5344CB8AC3E}">
        <p14:creationId xmlns:p14="http://schemas.microsoft.com/office/powerpoint/2010/main" val="15056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Перечень стандартов, входящих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ЕСПД: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5898" y="1412776"/>
            <a:ext cx="8150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9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19.603-78. ЕСПД. Общие правила внесения изменений.</a:t>
            </a:r>
          </a:p>
          <a:p>
            <a:pPr marL="457200" indent="-457200" algn="just">
              <a:buFont typeface="+mj-lt"/>
              <a:buAutoNum type="arabicPeriod" startAt="29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19.604-78. ЕСПД. Правила внесения изменений в программные документы, выполненные печатным способом.</a:t>
            </a:r>
          </a:p>
          <a:p>
            <a:pPr marL="457200" indent="-457200" algn="just">
              <a:buFont typeface="+mj-lt"/>
              <a:buAutoNum type="arabicPeriod" startAt="29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19.701-90. (ИСО 5807-85). ЕСПД. Схемы алгоритмов, программ, данных и систем. Условные обозначения и правила выполнения.</a:t>
            </a:r>
          </a:p>
          <a:p>
            <a:pPr marL="457200" indent="-457200" algn="just">
              <a:buFont typeface="+mj-lt"/>
              <a:buAutoNum type="arabicPeriod" startAt="29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ГОСТ 19.781-90. Обеспечение систем обработки информации программное. Термины и определения.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225651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2" y="1196752"/>
            <a:ext cx="868729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1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19.701-90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97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38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497</Words>
  <Application>Microsoft Office PowerPoint</Application>
  <PresentationFormat>Экран (4:3)</PresentationFormat>
  <Paragraphs>110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Курс – программирование мобильных приложений</vt:lpstr>
      <vt:lpstr>ЕСПД</vt:lpstr>
      <vt:lpstr>Перечень стандартов, входящих в ЕСПД:</vt:lpstr>
      <vt:lpstr>Перечень стандартов, входящих в ЕСПД:</vt:lpstr>
      <vt:lpstr>Перечень стандартов, входящих в ЕСПД:</vt:lpstr>
      <vt:lpstr>Перечень стандартов, входящих в ЕСПД:</vt:lpstr>
      <vt:lpstr>Перечень стандартов, входящих в ЕСПД:</vt:lpstr>
      <vt:lpstr>ГОСТ 19.701-90</vt:lpstr>
      <vt:lpstr>ГОСТ 19.701-90</vt:lpstr>
      <vt:lpstr>ГОСТ 19.701-90</vt:lpstr>
      <vt:lpstr>ГОСТ 19.701-90</vt:lpstr>
      <vt:lpstr>ГОСТ 19.701-90</vt:lpstr>
      <vt:lpstr>ГОСТ 19.701-90</vt:lpstr>
      <vt:lpstr>ГОСТ 19.505-79</vt:lpstr>
      <vt:lpstr>ГОСТ 19.505-79</vt:lpstr>
      <vt:lpstr>ГОСТ 19.505-79</vt:lpstr>
      <vt:lpstr>UML - диаграммы</vt:lpstr>
      <vt:lpstr>UML - диаграммы</vt:lpstr>
      <vt:lpstr>UML - диаграммы</vt:lpstr>
      <vt:lpstr>UML - диаграммы</vt:lpstr>
      <vt:lpstr>UML - диаграммы</vt:lpstr>
      <vt:lpstr>UML - диаграммы</vt:lpstr>
      <vt:lpstr>UML - диаграммы</vt:lpstr>
      <vt:lpstr>UML - диаграммы</vt:lpstr>
      <vt:lpstr>UML – диаграммы. Диаграмма вариантов использования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349</cp:revision>
  <dcterms:created xsi:type="dcterms:W3CDTF">2020-09-08T03:34:15Z</dcterms:created>
  <dcterms:modified xsi:type="dcterms:W3CDTF">2020-11-09T06:02:18Z</dcterms:modified>
</cp:coreProperties>
</file>