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236" y="314096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Лекция №11 – Анализ требований к мобильному ПО. Разработка спецификаций отдельных компонент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2571202"/>
            <a:ext cx="64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Документальное обеспечение программных продуктов.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19.202-78</a:t>
            </a:r>
            <a:endParaRPr lang="ru-RU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3" y="980728"/>
            <a:ext cx="874718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6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19.301-79</a:t>
            </a:r>
            <a:endParaRPr lang="ru-R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3" y="1589448"/>
            <a:ext cx="8732661" cy="28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15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92696"/>
            <a:ext cx="89156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	Требования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к программному обеспечению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— совокупность утверждений относительно атрибутов, свойств или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качество программной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системы,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подлежащей реализации. Создаются в процессе разработки требований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 ПО,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результате анализа требований.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Требования могут выражаться 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виде текстовых утверждений и графических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моделей.</a:t>
            </a: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классическом техническом подходе совокупность требований используется на стадии проектирования ПО. Требования также используются в процессе проверки ПО, так как тесты основываются на определённых требованиях.</a:t>
            </a: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Этапу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разработки требований может предшествовать технико-экономическое обоснование или концептуальная фаза анализа проекта. Фаза разработки требований может быть разбита на выявление требований (сбор, понимание, рассмотрение и выяснение потребностей заинтересованных лиц), анализ (проверка целостности и законченности), спецификация (документирование требований) и проверка правильности.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67684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7679" y="908720"/>
            <a:ext cx="8796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Виды требований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уровням: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бизнес-требования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определяют назначение ПО, описываются в документе о видении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vision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границах проекта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пользовательские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требования — определяют набор пользовательских задач, которые должна решать программа, а также способы (сценарии) их решения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системе (пользовательские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требования могут выражаться в виде фраз утверждений,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виде сценариев использования, пользовательских историй,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сценариев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взаимодействия);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функциональный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уровень (функции).</a:t>
            </a:r>
          </a:p>
        </p:txBody>
      </p:sp>
    </p:spTree>
    <p:extLst>
      <p:ext uri="{BB962C8B-B14F-4D97-AF65-F5344CB8AC3E}">
        <p14:creationId xmlns:p14="http://schemas.microsoft.com/office/powerpoint/2010/main" val="112248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513" y="78904"/>
            <a:ext cx="8647786" cy="1117848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ПО.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Виды требований по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характеру</a:t>
            </a:r>
            <a:endParaRPr lang="ru-RU" sz="3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132856"/>
            <a:ext cx="8418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Функциональный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характер — требования к поведению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системы: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бизнес-требования;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пользовательские требования;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функциональные требования.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0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0"/>
            <a:ext cx="8870637" cy="620688"/>
          </a:xfrm>
        </p:spPr>
        <p:txBody>
          <a:bodyPr>
            <a:noAutofit/>
          </a:bodyPr>
          <a:lstStyle/>
          <a:p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Анализ требований к ПО. Виды требований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по характеру</a:t>
            </a:r>
            <a:endParaRPr lang="ru-RU" sz="27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858" y="548680"/>
            <a:ext cx="88706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Нефункциональный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характер — требования к характеру поведения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системы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бизнес-правила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— определяют ограничения, проистекающие из предметной области и свойств автоматизируемого объекта (предприятия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системные требования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ограничения — определения элементарных операций, которые должна иметь система, а также различных условий, которым она может удовлетворять. К системным требованиям и ограничениям относятся:</a:t>
            </a:r>
          </a:p>
          <a:p>
            <a:pPr lvl="1"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   2.1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ограничения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на программные интерфейсы, в том числе к внешним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системам;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  2.2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атрибутам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качества;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  2.3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применяемому оборудованию 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ПО;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документированию;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дизайну и степень удобства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использования;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безопасности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надёжности;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показателям назначения (производительность, устойчивость к сбоям и т. 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.);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эксплуатации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персоналу;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прочие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требования и ограничения (внешние воздействия, мобильность, автономность и т. 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.).</a:t>
            </a:r>
          </a:p>
        </p:txBody>
      </p:sp>
    </p:spTree>
    <p:extLst>
      <p:ext uri="{BB962C8B-B14F-4D97-AF65-F5344CB8AC3E}">
        <p14:creationId xmlns:p14="http://schemas.microsoft.com/office/powerpoint/2010/main" val="208117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0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ПО. Источники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43841"/>
            <a:ext cx="87266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федеральное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муниципальное отраслевое законодательство (конституция, законы, распоряжения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нормативное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обеспечение организации (регламенты, положения, уставы, приказы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текущая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организация деятельности объекта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автоматизации;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деятельности (диаграммы бизнес-процессов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ожидания потребителей и пользователей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системы;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журналы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использования существующих программно-аппаратных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конкурирующие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4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ПО. Методы выявления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7" y="1484784"/>
            <a:ext cx="8503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интервью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опросы, анкетирование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мозговой штурм, семинар;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аблюдение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 производственной деятельностью, «фотографирование» рабочего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дня;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нормативной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документации;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моделей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деятельности;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конкурентных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продуктов;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статистики использования предыдущих версий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1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Анализ требований к ПО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требований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380832"/>
            <a:ext cx="841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разработке требований существует технический компромисс между слишком неопределёнными требованиями и требованиями столь детализированными, что они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требуют много времени для разработки, иногда даже рискуют устареть к концу разработки;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ограничивают возможные способы реализации;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являются слишком дорогостоящими.</a:t>
            </a:r>
          </a:p>
        </p:txBody>
      </p:sp>
    </p:spTree>
    <p:extLst>
      <p:ext uri="{BB962C8B-B14F-4D97-AF65-F5344CB8AC3E}">
        <p14:creationId xmlns:p14="http://schemas.microsoft.com/office/powerpoint/2010/main" val="155649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ПО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Документирование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18349"/>
            <a:ext cx="87986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зарубежной и российской практике встречаются следующие типы документов требований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Спецификация требований программного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обеспечения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Спецификацию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программного обеспечения часто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называют ТЗ.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 ошибка. Спецификация требований является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частью ТЗ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случае создания автоматизированных информационных систем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создание спецификации программного обеспечения чаще всего в российской практике отвечает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Системный аналитик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иногда —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Бизнес-аналитик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графических моделей требований исторически использовались диаграммы или методологии графического моделирования: ER (IDEF1FX), IDEF0, IDEF3, DFD,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т.д.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1"/>
            <a:ext cx="8204088" cy="583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мобильному приложению.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908720"/>
            <a:ext cx="85105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кроссплатформенность;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автономность;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совместимость, требования к оборудованию;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совместимость, требования к ПО;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дружелюбный интерфейс;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продуманный дизайн;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обратная связь, поддержка;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обновление;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отказоустойчивость;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безопасность и надёжность;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защита от случайных нажатий;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требования к ресурсам и их использованию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скорость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работы);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требования к эксплуатации и персоналу;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111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4342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5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0" y="980728"/>
            <a:ext cx="876003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7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4" y="844556"/>
            <a:ext cx="8388763" cy="59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9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64703"/>
            <a:ext cx="8575779" cy="568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5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0264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19.201-78</a:t>
            </a:r>
            <a:endParaRPr lang="ru-RU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5" y="1484784"/>
            <a:ext cx="8723343" cy="395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6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19.202-78</a:t>
            </a:r>
            <a:endParaRPr lang="ru-RU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" y="1268760"/>
            <a:ext cx="872918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304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354</Words>
  <Application>Microsoft Office PowerPoint</Application>
  <PresentationFormat>Экран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Курс – программирование мобильных приложений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19.201-78</vt:lpstr>
      <vt:lpstr>Анализ требований к ПО. ГОСТ 19.202-78</vt:lpstr>
      <vt:lpstr>Анализ требований к ПО. ГОСТ 19.202-78</vt:lpstr>
      <vt:lpstr>Анализ требований к ПО. ГОСТ 19.301-79</vt:lpstr>
      <vt:lpstr>Анализ требований к ПО.</vt:lpstr>
      <vt:lpstr>Анализ требований к ПО.</vt:lpstr>
      <vt:lpstr>Анализ требований к ПО. Виды требований по характеру</vt:lpstr>
      <vt:lpstr>Анализ требований к ПО. Виды требований по характеру</vt:lpstr>
      <vt:lpstr>Анализ требований к ПО. Источники требований.</vt:lpstr>
      <vt:lpstr>Анализ требований к ПО. Методы выявления требований.</vt:lpstr>
      <vt:lpstr>Анализ требований к ПО. Анализ требований</vt:lpstr>
      <vt:lpstr>Анализ требований к ПО. Документирование требований</vt:lpstr>
      <vt:lpstr>Анализ требований к мобильному приложению.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407</cp:revision>
  <dcterms:created xsi:type="dcterms:W3CDTF">2020-09-08T03:34:15Z</dcterms:created>
  <dcterms:modified xsi:type="dcterms:W3CDTF">2020-11-14T11:44:32Z</dcterms:modified>
</cp:coreProperties>
</file>