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8" r:id="rId11"/>
    <p:sldId id="297" r:id="rId12"/>
    <p:sldId id="299" r:id="rId13"/>
    <p:sldId id="300" r:id="rId14"/>
    <p:sldId id="304" r:id="rId15"/>
    <p:sldId id="301" r:id="rId16"/>
    <p:sldId id="302" r:id="rId17"/>
    <p:sldId id="303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94676" autoAdjust="0"/>
  </p:normalViewPr>
  <p:slideViewPr>
    <p:cSldViewPr>
      <p:cViewPr varScale="1">
        <p:scale>
          <a:sx n="87" d="100"/>
          <a:sy n="87" d="100"/>
        </p:scale>
        <p:origin x="-106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19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48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73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77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75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30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17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57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09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41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67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87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1657" y="1628801"/>
            <a:ext cx="8458200" cy="936104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Курс – программирование мобильных приложений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188640"/>
            <a:ext cx="6241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Высший колледж информатики НГУ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5236" y="3140968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Лекция 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12 – Телефония. Использование функции вызова абонента и отправка СМС-сообщений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7904" y="6231408"/>
            <a:ext cx="2011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Новосибирск 2020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4073" y="4941168"/>
            <a:ext cx="587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Преподаватель – к.т.н.,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Жирнов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Анатолий Алексеевич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Админ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355" y="836712"/>
            <a:ext cx="2426118" cy="77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00727" y="2571202"/>
            <a:ext cx="36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/>
              <a:t>Тема: </a:t>
            </a:r>
            <a:r>
              <a:rPr lang="ru-RU" b="1" dirty="0" smtClean="0"/>
              <a:t>Расширенный функционал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461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619035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Установка разрешений для телефона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726558"/>
            <a:ext cx="3024336" cy="58394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0531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936104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Установка разрешений в смартфоне. Разрешение на вызов.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pic>
        <p:nvPicPr>
          <p:cNvPr id="5" name="Рисунок 4" descr="C:\Users\Админ\Desktop\ВКИ НГУ\Методичка по Мобильным приложениям\Screenshots\Screenshot_20201111-191754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180" y="1152198"/>
            <a:ext cx="3016019" cy="5592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3491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936104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Установка разрешений в смартфоне. Разрешение на отправку СМС.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pic>
        <p:nvPicPr>
          <p:cNvPr id="6" name="Рисунок 5" descr="C:\Users\Админ\Desktop\ВКИ НГУ\Методичка по Мобильным приложениям\Screenshots\Screenshot_20201111-19181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430" y="1249774"/>
            <a:ext cx="2914754" cy="55008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808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648072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Установка разрешений в смартфоне. Проверка.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692696"/>
            <a:ext cx="3312368" cy="58732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5188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648072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Проверка работоспособности приложения.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14</a:t>
            </a:r>
            <a:endParaRPr lang="ru-RU" dirty="0"/>
          </a:p>
        </p:txBody>
      </p:sp>
      <p:pic>
        <p:nvPicPr>
          <p:cNvPr id="6146" name="Picture 2" descr="C:\Users\Админ\Desktop\ВКИ НГУ\Методичка по Мобильным приложениям\Screenshots\Screenshot_20201112-154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796044"/>
            <a:ext cx="3168352" cy="577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580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864096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Проверка работоспособности приложения. Кнопка «Вызов».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15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124744"/>
            <a:ext cx="2736304" cy="53285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0963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864096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Проверка работоспособности приложения. Кнопка «Вызов».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16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68760"/>
            <a:ext cx="5976664" cy="4824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3223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864096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Проверка работоспособности приложения. Кнопка «Отправить СМС».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17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4"/>
            <a:ext cx="5616624" cy="47525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170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Общие сведения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700808"/>
            <a:ext cx="87986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Большинство гаджетов с ОС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так или иначе являются мобильными телефонами или поддерживают функцию голосовых звонков, как некоторые планшеты 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фаблеты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предоставляет необходимое API, используя которое, позволит выполнить некоторые функции телефона.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86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Общие сведения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7860" y="1714330"/>
            <a:ext cx="82809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Есть 2 варианта реализации этого функционала: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средствами приложений на смартфоне;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средствами своего разрабатываемого приложения.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61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Проектирование интерфейса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10063"/>
            <a:ext cx="6984776" cy="53712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209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Установка разрешений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3528" y="1091759"/>
            <a:ext cx="8503771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&lt;?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xml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version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="1.0"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encoding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="utf-8"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?&gt;</a:t>
            </a:r>
            <a:b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manifest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xmlns: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android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="http://schemas.android.com/apk/res/android"</a:t>
            </a:r>
            <a:b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package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com.example.telefoniya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&lt;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application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android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:allowBackup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true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b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android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:icon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="@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mipmap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ic_launcher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b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android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:label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="@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app_name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b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android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:roundIcon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="@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mipmap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ic_launcher_round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b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android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:supportsRtl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true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b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android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:theme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="@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style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AppTheme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&lt;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activity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android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:name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=".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MainActivity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&lt;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intent-filter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    &lt;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action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android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:name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android.intent.action.MAIN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/&gt;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    &lt;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category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android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:name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android.intent.category.LAUNCHER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/&gt;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&lt;/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intent-filter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&lt;/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activity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&lt;/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application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&lt;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uses-permission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android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:name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android.permission.CALL_PHONE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/&gt;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&lt;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uses-permission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android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:name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android.permission.SEND_SMS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/&gt;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manifest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04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Настройка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компонентов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5858" y="836712"/>
            <a:ext cx="8510598" cy="57554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EditText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android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:id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="@+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edit_text_number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b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android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:layout_width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="332dp"</a:t>
            </a:r>
            <a:b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android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:layout_height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="53dp"</a:t>
            </a:r>
            <a:b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android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:layout_marginTop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="44dp"</a:t>
            </a:r>
            <a:b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android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:background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="#E8D0A0"</a:t>
            </a:r>
            <a:b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android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:ems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="10"</a:t>
            </a:r>
            <a:b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android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:inputType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phone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b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android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:text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="Введите номер телефона"</a:t>
            </a:r>
            <a:b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app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:layout_constraintEnd_toEndOf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parent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b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app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:layout_constraintHorizontal_bias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="0.493"</a:t>
            </a:r>
            <a:b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app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:layout_constraintStart_toStartOf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parent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b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app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:layout_constraintTop_toTopOf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parent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/&gt;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Button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android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:id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="@+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call_button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b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android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:layout_width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="271dp"</a:t>
            </a:r>
            <a:b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android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:layout_height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="66dp"</a:t>
            </a:r>
            <a:b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android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:layout_marginTop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="88dp"</a:t>
            </a:r>
            <a:b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android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:text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="Позвонить"</a:t>
            </a:r>
            <a:b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app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:layout_constraintEnd_toEndOf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parent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b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app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:layout_constraintStart_toStartOf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parent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b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app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:layout_constraintTop_toBottomOf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="@+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edit_text_number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/&gt;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40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619035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Настройка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компонентов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9552" y="663659"/>
            <a:ext cx="8064896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EditText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android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:id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="@+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sms_send_edit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b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android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:layout_width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="289dp"</a:t>
            </a:r>
            <a:b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android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:layout_height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="123dp"</a:t>
            </a:r>
            <a:b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android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:layout_marginTop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="124dp"</a:t>
            </a:r>
            <a:b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android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:background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="#73E1DC"</a:t>
            </a:r>
            <a:b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android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:ems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="10"</a:t>
            </a:r>
            <a:b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android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:gravity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start|top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b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android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:inputType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textMultiLine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b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android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:text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="Введите текст для СМС"</a:t>
            </a:r>
            <a:b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android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:textSize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="24sp"</a:t>
            </a:r>
            <a:b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app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:layout_constraintEnd_toEndOf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parent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b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app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:layout_constraintStart_toStartOf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parent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b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app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:layout_constraintTop_toBottomOf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="@+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call_button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/&gt;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Button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android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:id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="@+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sms_send_button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b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android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:layout_width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="261dp"</a:t>
            </a:r>
            <a:b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android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:layout_height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="69dp"</a:t>
            </a:r>
            <a:b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android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:layout_marginBottom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="60dp"</a:t>
            </a:r>
            <a:b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android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:onClick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onSms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b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android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:text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="Отправить СМС"</a:t>
            </a:r>
            <a:b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app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:layout_constraintBottom_toBottomOf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parent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b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app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:layout_constraintEnd_toEndOf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parent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b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app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:layout_constraintHorizontal_bias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="0.533"</a:t>
            </a:r>
            <a:b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app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:layout_constraintStart_toStartOf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parent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b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app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:layout_constraintTop_toBottomOf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="@+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sms_send_edit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b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app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:layout_constraintVertical_bias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="1.0"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/&gt;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600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619035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Обработчики событий. Кнопка отправить СМС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4610" y="1340768"/>
            <a:ext cx="8726622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onSms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View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view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EditText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edit_Number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EditText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findViewById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R.id.</a:t>
            </a:r>
            <a:r>
              <a:rPr kumimoji="0" lang="ru-RU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edit_text_number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phoneNo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edit_Number.getText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().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toString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EditText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sms_edit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EditText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findViewById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R.id.</a:t>
            </a:r>
            <a:r>
              <a:rPr kumimoji="0" lang="ru-RU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sms_send_edit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toSms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smsto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:"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+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edit_Number.getText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().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toString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messageText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sms_edit.getText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().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toString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Intent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sms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Intent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Intent.</a:t>
            </a:r>
            <a:r>
              <a:rPr kumimoji="0" lang="ru-RU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ACTION_SENDTO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Uri.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parse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toSms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sms.putExtra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sms_body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messageText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startActivity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sms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SmsManager.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getDefault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().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sendTextMessage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phoneNo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messageText.toString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(),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8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619035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Обработчики событий. Кнопка «Вызов»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7505" y="764704"/>
            <a:ext cx="8496944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protected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onCreate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Bundle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savedInstanceState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super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.onCreate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savedInstanceState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setContentView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R.layout.</a:t>
            </a:r>
            <a:r>
              <a:rPr kumimoji="0" 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activity_main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Button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mDialButton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=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Button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findViewById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R.id.</a:t>
            </a:r>
            <a:r>
              <a:rPr kumimoji="0" 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call_button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final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EditText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mPhoneNoEt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=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EditText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findViewById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R.id.</a:t>
            </a:r>
            <a:r>
              <a:rPr kumimoji="0" 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edit_text_number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final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EditText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smsEdit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=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EditText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findViewById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R.id.</a:t>
            </a:r>
            <a:r>
              <a:rPr kumimoji="0" 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sms_send_edit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mDialButton.setOnClickListener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View.OnClickListener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{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cs typeface="Consolas" pitchFamily="49" charset="0"/>
              </a:rPr>
              <a:t>@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cs typeface="Consolas" pitchFamily="49" charset="0"/>
              </a:rPr>
              <a:t>Override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onClick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View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view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{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phoneNo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mPhoneNoEt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.getText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().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(!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TextUtils.</a:t>
            </a:r>
            <a:r>
              <a:rPr kumimoji="0" 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isEmpty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phoneNo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))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{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dial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tel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:"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+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phoneNo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startActivity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Intent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Intent.</a:t>
            </a:r>
            <a:r>
              <a:rPr kumimoji="0" 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ACTION_CALL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Uri.</a:t>
            </a:r>
            <a:r>
              <a:rPr kumimoji="0" 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parse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dial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)));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}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else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Toast.</a:t>
            </a:r>
            <a:r>
              <a:rPr kumimoji="0" 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makeText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MainActivity.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this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"Введите номер телефона"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Toast.</a:t>
            </a:r>
            <a:r>
              <a:rPr kumimoji="0" 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LENGTH_SHORT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).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show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     }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}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});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4332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1284</TotalTime>
  <Words>146</Words>
  <Application>Microsoft Office PowerPoint</Application>
  <PresentationFormat>Экран (4:3)</PresentationFormat>
  <Paragraphs>48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Курс – программирование мобильных приложений</vt:lpstr>
      <vt:lpstr>Общие сведения</vt:lpstr>
      <vt:lpstr>Общие сведения</vt:lpstr>
      <vt:lpstr>Проектирование интерфейса</vt:lpstr>
      <vt:lpstr>Установка разрешений</vt:lpstr>
      <vt:lpstr>Настройка компонентов</vt:lpstr>
      <vt:lpstr>Настройка компонентов</vt:lpstr>
      <vt:lpstr>Обработчики событий. Кнопка отправить СМС</vt:lpstr>
      <vt:lpstr>Обработчики событий. Кнопка «Вызов»</vt:lpstr>
      <vt:lpstr>Установка разрешений для телефона</vt:lpstr>
      <vt:lpstr>Установка разрешений в смартфоне. Разрешение на вызов.</vt:lpstr>
      <vt:lpstr>Установка разрешений в смартфоне. Разрешение на отправку СМС.</vt:lpstr>
      <vt:lpstr>Установка разрешений в смартфоне. Проверка.</vt:lpstr>
      <vt:lpstr>Проверка работоспособности приложения.</vt:lpstr>
      <vt:lpstr>Проверка работоспособности приложения. Кнопка «Вызов».</vt:lpstr>
      <vt:lpstr>Проверка работоспособности приложения. Кнопка «Вызов».</vt:lpstr>
      <vt:lpstr>Проверка работоспособности приложения. Кнопка «Отправить СМС».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</dc:creator>
  <cp:lastModifiedBy>Админ</cp:lastModifiedBy>
  <cp:revision>365</cp:revision>
  <dcterms:created xsi:type="dcterms:W3CDTF">2020-09-08T03:34:15Z</dcterms:created>
  <dcterms:modified xsi:type="dcterms:W3CDTF">2020-11-12T09:45:41Z</dcterms:modified>
</cp:coreProperties>
</file>