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9" r:id="rId3"/>
    <p:sldId id="300" r:id="rId4"/>
    <p:sldId id="301" r:id="rId5"/>
    <p:sldId id="304" r:id="rId6"/>
    <p:sldId id="305" r:id="rId7"/>
    <p:sldId id="302" r:id="rId8"/>
    <p:sldId id="303" r:id="rId9"/>
    <p:sldId id="295" r:id="rId10"/>
    <p:sldId id="296" r:id="rId11"/>
    <p:sldId id="297" r:id="rId12"/>
    <p:sldId id="293" r:id="rId13"/>
    <p:sldId id="292" r:id="rId14"/>
    <p:sldId id="294" r:id="rId15"/>
    <p:sldId id="298" r:id="rId16"/>
    <p:sldId id="306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290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7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1657" y="1628801"/>
            <a:ext cx="8458200" cy="93610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 – программирование мобильных приложений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8640"/>
            <a:ext cx="624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Высший колледж информатики НГУ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5236" y="3140968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Лекция №13 – Публикация мобильного приложения.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6231408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Новосибирск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073" y="4941168"/>
            <a:ext cx="58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Преподаватель – к.т.н.,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Жирнов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Анатолий Алексеевич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Админ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55" y="836712"/>
            <a:ext cx="2426118" cy="7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39752" y="2571202"/>
            <a:ext cx="454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Тема: Разработка мобильных приложений.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499" y="44624"/>
            <a:ext cx="8686800" cy="105273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Налогообложение.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Правила для отдельных стран и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регионов.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5" name="Объект 5"/>
          <p:cNvSpPr>
            <a:spLocks noGrp="1"/>
          </p:cNvSpPr>
          <p:nvPr>
            <p:ph idx="1"/>
          </p:nvPr>
        </p:nvSpPr>
        <p:spPr>
          <a:xfrm>
            <a:off x="251520" y="1268760"/>
            <a:ext cx="8726622" cy="53285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разработчиков в России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несете ответственность за расчет и уплату НДС при покупке приложений и контента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Маркете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пользователями из России.</a:t>
            </a:r>
          </a:p>
          <a:p>
            <a:pPr marL="0" indent="0" algn="just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Для разработчиков за пределами России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Согласно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налоговому законодательству России, компания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несет ответственность за расчет и уплату НДС в размере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20%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 весь платный контент, приобретенный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пользователями из России.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Вам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 нужно отдельно рассчитывать и перечислять НДС за покупателей из России. Если вы ранее взимали НДС в России, в этом больше нет необходимости.</a:t>
            </a:r>
          </a:p>
        </p:txBody>
      </p:sp>
    </p:spTree>
    <p:extLst>
      <p:ext uri="{BB962C8B-B14F-4D97-AF65-F5344CB8AC3E}">
        <p14:creationId xmlns:p14="http://schemas.microsoft.com/office/powerpoint/2010/main" val="423613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499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Правила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для отдельных стран и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регионов.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5" name="Объект 5"/>
          <p:cNvSpPr>
            <a:spLocks noGrp="1"/>
          </p:cNvSpPr>
          <p:nvPr>
            <p:ph idx="1"/>
          </p:nvPr>
        </p:nvSpPr>
        <p:spPr>
          <a:xfrm>
            <a:off x="251520" y="908720"/>
            <a:ext cx="8726622" cy="9361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Страны, в которых можно распространять приложения через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8066432" cy="457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96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Магазин приложений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6200" y="1412776"/>
            <a:ext cx="87986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Магазин приложений — интернет-магазин, позволяющий сторонним компаниям-разработчикам ПО предлагать владельцам мобильных (обычно) устройств устанавливать и приобретать различные приложения и игры, а производителям прочего контента — также книги, музыку и фильмы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Разработчики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приложений могут предлагать и публиковать свои программы в магазинах приложений, с возможностью зарабатывать от распределения доходов по продажам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9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Магазин приложений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1412776"/>
            <a:ext cx="74201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Магазин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приложений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Windows (Microsoft Store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1.1 Магазин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приложений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Phone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Магазин приложений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Google/Android (Google Play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Магазин приложений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Chrome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Магазин приложений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Apple (App Store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Mac App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 Mobile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Samsung Galaxy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Магазин приложений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Huawei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AppGallery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Магазин приложений Яндекс (Яндекс.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6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686800" cy="864096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Магазин приложений. Распределение доходов. Комиссия за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транзакции.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6200" y="1412776"/>
            <a:ext cx="8798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640" y="1412776"/>
            <a:ext cx="828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За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продажу приложений и контента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взимается комиссия в размере 30%. Вы получаете 70% суммы, перечисленной покупателем, а оставшиеся 30% составляют плату партнеру по распространению контента и операционные сборы.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 января 2018 г. сбор за платежи подписчиков, оплачивающих продукты более 12 месяцев, составит 15 %. Если подписка была оформлена до этой даты, прошедший срок учитывается. Например, если пользователь уже оплатил 4 месяца, комиссия 15% начнет применяться через 8 месяцев.</a:t>
            </a:r>
          </a:p>
        </p:txBody>
      </p:sp>
    </p:spTree>
    <p:extLst>
      <p:ext uri="{BB962C8B-B14F-4D97-AF65-F5344CB8AC3E}">
        <p14:creationId xmlns:p14="http://schemas.microsoft.com/office/powerpoint/2010/main" val="129063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16632"/>
            <a:ext cx="8686800" cy="864096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Магазин приложений. Распределение доходов. Комиссия за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транзакции (продолжение).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6200" y="1412776"/>
            <a:ext cx="8798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1724" y="1294130"/>
            <a:ext cx="8452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В 12 месяцах стажа учитываются: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льготные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периоды;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периоды временной блокировки аккаунта, продление, приостановка и восстановление подписки;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периоды действия начальной цены;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изменение плана подписки;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подписки, восстановленные в течение двух месяцев после отмены.</a:t>
            </a:r>
          </a:p>
          <a:p>
            <a:pPr algn="ctr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В 12 месяцах стажа не учитываются: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бесплатные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пробные периоды;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возвращенные покупки;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временные блокировки аккаунтов;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время ожидания (с использованием отложенных платежей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API).</a:t>
            </a:r>
          </a:p>
        </p:txBody>
      </p:sp>
    </p:spTree>
    <p:extLst>
      <p:ext uri="{BB962C8B-B14F-4D97-AF65-F5344CB8AC3E}">
        <p14:creationId xmlns:p14="http://schemas.microsoft.com/office/powerpoint/2010/main" val="250847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Платформы для размещения мобильных приложений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0296" y="1340768"/>
            <a:ext cx="69160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Amazon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Appstore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nb-NO" sz="2400" dirty="0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b-NO" sz="2400" dirty="0" smtClean="0">
                <a:latin typeface="Times New Roman" pitchFamily="18" charset="0"/>
                <a:cs typeface="Times New Roman" pitchFamily="18" charset="0"/>
              </a:rPr>
              <a:t>App Store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b-NO" sz="2400" dirty="0" smtClean="0">
                <a:latin typeface="Times New Roman" pitchFamily="18" charset="0"/>
                <a:cs typeface="Times New Roman" pitchFamily="18" charset="0"/>
              </a:rPr>
              <a:t>(iOS </a:t>
            </a:r>
            <a:r>
              <a:rPr lang="nb-NO" sz="2400" dirty="0">
                <a:latin typeface="Times New Roman" pitchFamily="18" charset="0"/>
                <a:cs typeface="Times New Roman" pitchFamily="18" charset="0"/>
              </a:rPr>
              <a:t>/ iPadOS</a:t>
            </a:r>
            <a:r>
              <a:rPr lang="nb-NO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BlackBerry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(formerly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Market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Huawei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AppGallery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(formerly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Appland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Aptoide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F-Droid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GetJar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Amazon App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Store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772816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Amazon App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Store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Это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стандартный магазин приложений на всех устройствах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Amazon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Fire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В магазине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Amazon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достаточно приложений и игр. Однако по ряду причин приложение недоступно в магазине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Вы можете скачать приложение с официального сайта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Amazon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Магазин приложений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хорошо оптимизирован и охватывает множество категорий.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5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ApkPure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772816"/>
            <a:ext cx="78488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ApkPure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Если вы ищете лучший сторонний магазин приложений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 чистым пользовательским интерфейсом, то вам нужно попробовать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ApkPure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ApkPure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сейчас является крупнейшим конкурентом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Отличительной особенностью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ApkPure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является то, что на нем размещены все приложения и игры, доступные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Кроме того, он также охватывает некоторые полезные категории приложений, такие как модифицированные приложения, модули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Xposed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т. д.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APKUpdater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772816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APKUpdater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Это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приложение немного отличается от всех других, перечисленных в статье. Это не совсем магазин приложений, так как это программа обновления приложений. 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APKUpdater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вы можете легко обновить существующие приложения и игры, не посещая сторонний магазин приложений.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APKUpdater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может быть очень полезным, если вы устанавливаете приложения из сторонних магазинов приложений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1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Этап разработки. Публикация.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" name="Объект 5"/>
          <p:cNvSpPr>
            <a:spLocks noGrp="1"/>
          </p:cNvSpPr>
          <p:nvPr>
            <p:ph idx="1"/>
          </p:nvPr>
        </p:nvSpPr>
        <p:spPr>
          <a:xfrm>
            <a:off x="1043608" y="1628800"/>
            <a:ext cx="7347790" cy="3528392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анализ предметной области;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обзор аналогов;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выбор среды разработки и разработка приложения;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публикация;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продвижение;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сопровождение.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62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Aptoide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772816"/>
            <a:ext cx="7848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Aptoide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Это одна из лучших альтернатив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списке, из которой вы можете загружать сторонние приложения.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Aptoide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сейчас используется миллионами пользователей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для загрузки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модов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приложений и игр. Вы также можете скачивать популярные приложения и игры, такие как PUBG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Fortnite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8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Ball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Pool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т. д.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5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F-Droid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772816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F-Droid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Если вы ищете магазин приложений с открытым исходным кодом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чтобы скачать проверенные приложения, то вам нужно попробовать F-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Все приложения и игры на F-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были вручную проверены издателями. Файлы были очищены от любых вредоносных кодов. Итак, это еще один лучший сторонний магазин приложений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вы можете рассмотреть.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44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Yalp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Store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772816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Yalp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Store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Если вы искали сторонний магазин приложений, легкий и быстрый, то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Yalp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может быть идеальным выбором для вас. Пользовательский интерфейс магазина приложений выглядит немного устаревшим, но он действительно очень быстрый.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Yalp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есть дополнительный раздел, позволяющий пользователям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скачивать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-приложения на свой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71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XDA-Developers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772816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XDA-Developers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Это один из самых популярных и посещаемых сайтов для пользователей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На XDA-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Developers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вы можете найти множество модифицированных приложений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модов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Многие ведущие разработчики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вносят свой вклад в платформу, также она в основном известна приложениями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устройств. Так что, если у вас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рутированный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-смартфон, XDA-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Developers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может быть лучшим вариантом для установки приложений и игр.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68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Blackmart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772816"/>
            <a:ext cx="7848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Blackmart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Alpha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Blackmart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— один из старейших магазинов приложений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вы можете использовать сегодня. Тем не менее,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Blackmart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имеет плохую репутацию. Все приложения и игры, доступные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Blackmart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можно загрузить бесплатно, но их безопасность вызывает сомнения.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86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ACMarket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25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772816"/>
            <a:ext cx="78488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ACMarket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Это последний магазин приложений в списке, и он в основном известен своим отличным пользовательским интерфейсом. Дизайн приложения во многом похож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ACMarket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вы найдете множество популярных приложений и игр. Кроме того, он также имеет модифицированные приложения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-приложения.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ACMarket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также является одним из лучших сторонних магазинов приложений, который вы можете установить на свое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устройство.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5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Монетизация приложений (доход).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26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31707" y="4802691"/>
            <a:ext cx="5760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Реклама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Покупки в приложении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Виртуальная валюта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Платное приложение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Подписки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Как заработать на мобильном приложении миллион: все о монетиза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41" y="836712"/>
            <a:ext cx="7986715" cy="397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3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Аудитория использования мобильных устройств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2050" name="Picture 2" descr="Как заработать на мобильном приложении миллион: все о монетиза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8" y="1052736"/>
            <a:ext cx="8557542" cy="395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0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8144"/>
            <a:ext cx="8686800" cy="572544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Платные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бесплатных приложений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906901" cy="543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1520" y="548680"/>
            <a:ext cx="8726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Distribution of free and paid Android apps in the Google Play Store as of September 2020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4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190" y="44624"/>
            <a:ext cx="8686800" cy="572544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Стоимость приложений.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692696"/>
            <a:ext cx="8575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Average prices for apps in the Apple App Store as of August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2020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ctr" fontAlgn="base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(in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U.S. dollars)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02220"/>
            <a:ext cx="8434614" cy="551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39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190" y="44624"/>
            <a:ext cx="8686800" cy="572544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Мобильные приложения.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Загрузки.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868650"/>
            <a:ext cx="85757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Number of mobile app downloads worldwide from 2016 to 2019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(in billions)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4" y="1297616"/>
            <a:ext cx="8490952" cy="5443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06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20152"/>
            <a:ext cx="8686800" cy="572544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Популярность мобильных приложений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4704"/>
            <a:ext cx="8726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Most popular Apple App Store categories in August 2020,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share of available apps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2591"/>
            <a:ext cx="8064896" cy="526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02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8144"/>
            <a:ext cx="8686800" cy="572544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Самые популярные категории по доле доступных.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548680"/>
            <a:ext cx="8726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Most popular Apple App Store categories in August 2020, 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share of available apps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6567"/>
            <a:ext cx="8424936" cy="5494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01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499" y="188640"/>
            <a:ext cx="8686800" cy="105273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Налогообложение.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Правила для отдельных стран и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регионов.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" name="Объект 5"/>
          <p:cNvSpPr>
            <a:spLocks noGrp="1"/>
          </p:cNvSpPr>
          <p:nvPr>
            <p:ph idx="1"/>
          </p:nvPr>
        </p:nvSpPr>
        <p:spPr>
          <a:xfrm>
            <a:off x="827584" y="1916832"/>
            <a:ext cx="7347790" cy="35283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 предоставляет консультаций по вопросам налогообложения. Чтобы узнать, как налоги могут повлиять на ваш бизнес и клиентов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обратитесь к налоговому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консультанту в вашей стране.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10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</TotalTime>
  <Words>426</Words>
  <Application>Microsoft Office PowerPoint</Application>
  <PresentationFormat>Экран (4:3)</PresentationFormat>
  <Paragraphs>148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Курс – программирование мобильных приложений</vt:lpstr>
      <vt:lpstr>Этап разработки. Публикация.</vt:lpstr>
      <vt:lpstr>Аудитория использования мобильных устройств.</vt:lpstr>
      <vt:lpstr>Платные vs бесплатных приложений</vt:lpstr>
      <vt:lpstr>Стоимость приложений.</vt:lpstr>
      <vt:lpstr>Мобильные приложения. Загрузки. </vt:lpstr>
      <vt:lpstr>Популярность мобильных приложений.</vt:lpstr>
      <vt:lpstr>Самые популярные категории по доле доступных.</vt:lpstr>
      <vt:lpstr>Налогообложение. Правила для отдельных стран и регионов.</vt:lpstr>
      <vt:lpstr>Налогообложение. Правила для отдельных стран и регионов.</vt:lpstr>
      <vt:lpstr>Правила для отдельных стран и регионов.</vt:lpstr>
      <vt:lpstr>Магазин приложений</vt:lpstr>
      <vt:lpstr>Магазин приложений</vt:lpstr>
      <vt:lpstr>Магазин приложений. Распределение доходов. Комиссия за транзакции.</vt:lpstr>
      <vt:lpstr>Магазин приложений. Распределение доходов. Комиссия за транзакции (продолжение).</vt:lpstr>
      <vt:lpstr>Платформы для размещения мобильных приложений</vt:lpstr>
      <vt:lpstr>Платформа Amazon App Store</vt:lpstr>
      <vt:lpstr>Платформа ApkPure</vt:lpstr>
      <vt:lpstr>Платформа APKUpdater</vt:lpstr>
      <vt:lpstr>Платформа Aptoide</vt:lpstr>
      <vt:lpstr>Платформа F-Droid </vt:lpstr>
      <vt:lpstr>Платформа Yalp Store</vt:lpstr>
      <vt:lpstr>Платформа XDA-Developers </vt:lpstr>
      <vt:lpstr>Платформа Blackmart Alpha </vt:lpstr>
      <vt:lpstr>Платформа ACMarket</vt:lpstr>
      <vt:lpstr>Монетизация приложений (доход).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417</cp:revision>
  <dcterms:created xsi:type="dcterms:W3CDTF">2020-09-08T03:34:15Z</dcterms:created>
  <dcterms:modified xsi:type="dcterms:W3CDTF">2020-11-16T04:42:21Z</dcterms:modified>
</cp:coreProperties>
</file>