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4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63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693" y="306896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№3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Настройка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SDK.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создание первого проекта. Основные элементы управления. Работа 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ресурсами.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9792" y="2571202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Введение в платформу </a:t>
            </a:r>
            <a:r>
              <a:rPr lang="en-US" b="1" dirty="0" smtClean="0"/>
              <a:t>Android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26908"/>
            <a:ext cx="8208912" cy="489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2696" y="5550331"/>
            <a:ext cx="770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Важны </a:t>
            </a:r>
            <a:r>
              <a:rPr lang="ru-RU" b="1" i="1" dirty="0"/>
              <a:t>такие пакеты как:</a:t>
            </a:r>
          </a:p>
          <a:p>
            <a:r>
              <a:rPr lang="en-US" i="1" dirty="0"/>
              <a:t>Android Support </a:t>
            </a:r>
            <a:r>
              <a:rPr lang="en-US" i="1" dirty="0" smtClean="0"/>
              <a:t>Repository</a:t>
            </a:r>
            <a:endParaRPr lang="en-US" i="1" dirty="0"/>
          </a:p>
          <a:p>
            <a:r>
              <a:rPr lang="en-US" i="1" dirty="0"/>
              <a:t>Android Support </a:t>
            </a:r>
            <a:r>
              <a:rPr lang="en-US" i="1" dirty="0" smtClean="0"/>
              <a:t>Library</a:t>
            </a:r>
            <a:r>
              <a:rPr lang="ru-RU" i="1" dirty="0" smtClean="0"/>
              <a:t>                                     </a:t>
            </a:r>
            <a:r>
              <a:rPr lang="en-US" i="1" dirty="0" smtClean="0"/>
              <a:t>Google </a:t>
            </a:r>
            <a:r>
              <a:rPr lang="en-US" i="1" dirty="0"/>
              <a:t>Repository</a:t>
            </a:r>
          </a:p>
          <a:p>
            <a:r>
              <a:rPr lang="en-US" i="1" dirty="0"/>
              <a:t>Google Play </a:t>
            </a:r>
            <a:r>
              <a:rPr lang="en-US" i="1" dirty="0" smtClean="0"/>
              <a:t>Services</a:t>
            </a:r>
            <a:r>
              <a:rPr lang="ru-RU" i="1" dirty="0" smtClean="0"/>
              <a:t>                                            </a:t>
            </a:r>
            <a:r>
              <a:rPr lang="en-US" i="1" dirty="0" smtClean="0"/>
              <a:t>Google </a:t>
            </a:r>
            <a:r>
              <a:rPr lang="en-US" i="1" dirty="0" err="1"/>
              <a:t>Usb</a:t>
            </a:r>
            <a:r>
              <a:rPr lang="en-US" i="1" dirty="0"/>
              <a:t> Driver</a:t>
            </a:r>
          </a:p>
        </p:txBody>
      </p:sp>
    </p:spTree>
    <p:extLst>
      <p:ext uri="{BB962C8B-B14F-4D97-AF65-F5344CB8AC3E}">
        <p14:creationId xmlns:p14="http://schemas.microsoft.com/office/powerpoint/2010/main" val="1956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6156" y="1124744"/>
            <a:ext cx="77298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процессе разработки или тестирования будут возникать проблемы с какими-то версиями ОС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вполне вероятно корень проблем заключается в отсутствии нужных компонентов для определенных платформ. В этом случае можно будет из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запустить SDK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вручную установить недостающие компоненты.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437112"/>
            <a:ext cx="837016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2026260"/>
            <a:ext cx="58483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80794"/>
            <a:ext cx="5794579" cy="394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6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60743"/>
            <a:ext cx="7125442" cy="57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5086" y="5259363"/>
            <a:ext cx="8015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manifests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хранит файл манифеста AndroidManifest.xml, который определяет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конфигурацию;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хранит файлы кода на языке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которые структурированы по отдельным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пакетам;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содержит используемые в приложении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ресурсы.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" y="692696"/>
            <a:ext cx="8498963" cy="444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0648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92696"/>
            <a:ext cx="4896544" cy="138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0" y="2204864"/>
            <a:ext cx="43719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09694"/>
            <a:ext cx="4572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2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3589274" cy="445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95936" y="921919"/>
            <a:ext cx="49758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Некоторые его основные атрибуты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устанавливает текст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элемента;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устанавливает высоту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текста;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android:background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задает фоновый цвет элемента в виде цвета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шестнадцатиричной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записи или в виде цветового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ресурса;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android:textColor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задает цвет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текста;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android:textAllCaps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при значении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делает все символы в тексте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заглавными;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android:textDirection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устанавливает направление текста. По умолчанию используется направление слева направо, но с помощью значения 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rtl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можно установить направление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справо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налево.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1" y="1061787"/>
            <a:ext cx="3816424" cy="531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86900" y="3198337"/>
            <a:ext cx="337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Свойство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inputType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3206"/>
            <a:ext cx="3384376" cy="538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51920" y="1026016"/>
            <a:ext cx="4949543" cy="553997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Некоторые ключевые атрибуты, которые можно задать у кнопок: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text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задает текст на кнопке;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textColor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задает цвет текста на кнопке;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задает фоновый цвет кнопки;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textAllCaps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при значении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устанавливает текст в верхнем регистре. По умолчанию как раз и применяется значение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onClick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 задает обработчик нажатия кнопки.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tudio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783967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 интегрированная среда разработки (IDE) для работы 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платформой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Andriod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анонсированная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мая 2013 года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конференции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I/O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47909" y="1173522"/>
            <a:ext cx="236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Разработчик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Google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76576" y="3049565"/>
            <a:ext cx="6174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Операционная система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Linux,macOS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Microsoft Windows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76576" y="3933056"/>
            <a:ext cx="4271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Последняя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версия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4.0.1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июля 2020)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55818" y="4666359"/>
            <a:ext cx="331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Лицензия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Apache License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47909" y="5373216"/>
            <a:ext cx="4522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Сайт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- https://developer.android.com/studio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4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44487"/>
            <a:ext cx="438541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9120"/>
            <a:ext cx="6264696" cy="122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35130" y="2866983"/>
            <a:ext cx="3759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Подсказки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CTRL+SPACE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70042"/>
            <a:ext cx="6192688" cy="577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2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19"/>
            <a:ext cx="8064896" cy="520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8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76849"/>
            <a:ext cx="8280920" cy="54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3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Основные элементы управления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66353"/>
            <a:ext cx="756084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31169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ресурсами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64704"/>
            <a:ext cx="420907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943850" cy="403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2204864"/>
            <a:ext cx="670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Каталоги, которые можно определить в папке ресурсов: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31169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ресурсами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26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16495"/>
            <a:ext cx="4896544" cy="304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769813"/>
            <a:ext cx="387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Ссылки в коде на ресурсы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57192"/>
            <a:ext cx="722211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63688" y="4509120"/>
            <a:ext cx="626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Ссылки на методы для получения ресурсов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tudio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185190"/>
            <a:ext cx="65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Языки программирования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частично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C, C++, Delphi,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Kotlin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1466" y="179394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Доступный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отладчик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встроенные отладчики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доступна автономная отладка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2608640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Доступный эмулятор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590" y="3319366"/>
            <a:ext cx="7775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Доступная интегрированная среда разработки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Studio, Eclipse,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Kenai —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плагин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IDEA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1590" y="4221088"/>
            <a:ext cx="7885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Стоимость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инструментов для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разработки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бесплатно,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Delphi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доступна коммерческая лицензия</a:t>
            </a:r>
          </a:p>
        </p:txBody>
      </p:sp>
    </p:spTree>
    <p:extLst>
      <p:ext uri="{BB962C8B-B14F-4D97-AF65-F5344CB8AC3E}">
        <p14:creationId xmlns:p14="http://schemas.microsoft.com/office/powerpoint/2010/main" val="6477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tudio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24744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 данный момент доступны следующие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функции: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Расширенный редактор макетов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WYSIWYG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способность работать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компонентами при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помощи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Drag-and-Prop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предпросмотра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макета на нескольких конфигурациях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экрана;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Сборка приложений, основанная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Различные виды сборок и генерация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нескольких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файлов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Рефакторинг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кода;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Статический анализатор кода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позволяющий находить проблемы производительности, несовместимости версий и другое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tudio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24744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 данный момент доступны следующие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функции: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Встроенный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ProGuard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утилита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подписывания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приложений;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Шаблоны основных макетов и компонентов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Поддержка разработки приложений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Wear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 TV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поддержка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 Cloud Platform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которая включает в себя интеграцию 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сервисами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 Cloud Messaging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 Engine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2.1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поддерживает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 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Preview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SDK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 это значит, что разработчики смогут начать работу по созданию приложения для новой программной платформы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tudio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24744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 данный момент доступны следующие функции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Новая версия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2.1 способна работать с обновленным компилятором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Jack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также получила улучшенную поддержку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8 и усовершенствованную функцию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Instant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Начиная 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Platform-tools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23.1.0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Linux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исключительно 64-разрядная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3.0 будут по стандарту включены инструменты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языка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основанные 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/>
              <a:t>Системные требования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7" y="1772816"/>
            <a:ext cx="8789011" cy="304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Чтобы начать работать нужно скачать по ссылке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https://redirector.gvt1.com/edgedl/android/studio/install/4.0.1.0/android-studio-ide-193.6626763-windows.exe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9" y="2420888"/>
            <a:ext cx="8423201" cy="382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6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создание первого проекта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695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509</Words>
  <Application>Microsoft Office PowerPoint</Application>
  <PresentationFormat>Экран (4:3)</PresentationFormat>
  <Paragraphs>115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Курс – программирование мобильных приложений</vt:lpstr>
      <vt:lpstr>О Android Studio</vt:lpstr>
      <vt:lpstr>О Android Studio</vt:lpstr>
      <vt:lpstr>О Android Studio</vt:lpstr>
      <vt:lpstr>О Android Studio</vt:lpstr>
      <vt:lpstr>О Android Studio</vt:lpstr>
      <vt:lpstr>Системные требования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Android Studio и создание первого проекта</vt:lpstr>
      <vt:lpstr>Основные элементы управления</vt:lpstr>
      <vt:lpstr>Основные элементы управления</vt:lpstr>
      <vt:lpstr>Основные элементы управления</vt:lpstr>
      <vt:lpstr>Основные элементы управления</vt:lpstr>
      <vt:lpstr>Основные элементы управления</vt:lpstr>
      <vt:lpstr>Основные элементы управления</vt:lpstr>
      <vt:lpstr>Основные элементы управления</vt:lpstr>
      <vt:lpstr>Основные элементы управления</vt:lpstr>
      <vt:lpstr>Работа с ресурсами</vt:lpstr>
      <vt:lpstr>Работа с ресурсами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158</cp:revision>
  <dcterms:created xsi:type="dcterms:W3CDTF">2020-09-08T03:34:15Z</dcterms:created>
  <dcterms:modified xsi:type="dcterms:W3CDTF">2020-09-15T07:51:20Z</dcterms:modified>
</cp:coreProperties>
</file>