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4" r:id="rId12"/>
    <p:sldId id="296" r:id="rId13"/>
    <p:sldId id="293" r:id="rId14"/>
    <p:sldId id="295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 autoAdjust="0"/>
    <p:restoredTop sz="94660"/>
  </p:normalViewPr>
  <p:slideViewPr>
    <p:cSldViewPr>
      <p:cViewPr varScale="1">
        <p:scale>
          <a:sx n="87" d="100"/>
          <a:sy n="87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19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48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73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77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75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30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17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57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09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41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67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87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1657" y="1628801"/>
            <a:ext cx="8458200" cy="936104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Курс – программирование мобильных приложений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188640"/>
            <a:ext cx="6241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Высший колледж информатики НГУ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59" y="3068960"/>
            <a:ext cx="8192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	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Лекция №4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 жизненный цикл приложения. Файл манифеста AndroidManifest.xml. Работа с изображениями.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07904" y="6231408"/>
            <a:ext cx="2011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Новосибирск 2020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4073" y="4941168"/>
            <a:ext cx="587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Преподаватель – к.т.н.,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Жирнов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Анатолий Алексеевич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Админ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355" y="836712"/>
            <a:ext cx="2426118" cy="77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99792" y="2571202"/>
            <a:ext cx="412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Тема: Создание оконного приложения.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461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53923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Файл манифеста AndroidManifest.xml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720840"/>
            <a:ext cx="81369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Файл манифеста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AndroidManifest.xml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предоставляет основную информацию о программе системе. Каждое приложение должно иметь свой файл 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AndroidManifest.xml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Редактировать файл манифеста можно вручную, изменяя XML-код или через визуальный редактор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Manifest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Editor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(Редактор файла манифеста), который позволяет осуществлять визуальное и текстовое редактирование файла манифеста приложения.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742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53923"/>
            <a:ext cx="8686800" cy="720080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Файл манифеста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AndroidManifest.xml. Назначение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749017"/>
            <a:ext cx="849694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объявляет имя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-пакета приложения, который служит уникальным идентификатором;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описывает компоненты приложения — деятельности, службы, приемники широковещательных намерений и контент-провайдеры, что позволяет вызывать классы, которые реализуют каждый из компонентов, и объявляет их намерения;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содержит список необходимых разрешений для обращения к защищенным частям API и взаимодействия с другими приложениями;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объявляет разрешения, которые сторонние приложения обязаны иметь для взаимодействия с компонентами данного приложения;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объявляет минимальный уровень API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необходимый для работы приложения;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перечисляет связанные библиотеки;</a:t>
            </a:r>
          </a:p>
        </p:txBody>
      </p:sp>
    </p:spTree>
    <p:extLst>
      <p:ext uri="{BB962C8B-B14F-4D97-AF65-F5344CB8AC3E}">
        <p14:creationId xmlns:p14="http://schemas.microsoft.com/office/powerpoint/2010/main" val="2729063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53923"/>
            <a:ext cx="8686800" cy="720080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Файл манифеста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AndroidManifest.xml. Назначение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7457" y="1628800"/>
            <a:ext cx="817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Для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MainActivity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в элементе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intent-filter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определяется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интент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-фильтр. В нем элемент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action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значение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android.intent.action.MAIN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»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представляет главную точку входа в приложение.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MainActivity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остается основной и запускается приложением по умолчанию.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20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53923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Файл манифеста AndroidManifest.xml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08720"/>
            <a:ext cx="7776864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1817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53923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с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изображениями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14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27584" y="764704"/>
            <a:ext cx="78488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Одним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из наиболее распространенных источников ресурсов являются файлы изображений.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поддерживает следующие форматы файлов: 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png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(предпочтителен), 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jpg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(приемлем), 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gif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(нежелателен). Для графических файлов в проекте уже по умолчанию создана папка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res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При добавлении графических файлов в эту папку для каждого из них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создает ресурс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После этого мы можем обратиться к ресурсу следующим образом в коде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46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53923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с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изображениями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15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5256584" cy="4095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40761" y="3717032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Имена рисунков ОБЯЗАТЕЛЬНО с маленькой буквы!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748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53923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с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изображениями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16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4874"/>
            <a:ext cx="7848872" cy="5764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4758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53923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с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изображениями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17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8424936" cy="5985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3704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53923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с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изображениями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18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84784"/>
            <a:ext cx="4375871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024844"/>
            <a:ext cx="3981450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Двойная стрелка влево/вправо 5"/>
          <p:cNvSpPr/>
          <p:nvPr/>
        </p:nvSpPr>
        <p:spPr>
          <a:xfrm>
            <a:off x="3788941" y="270892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162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53923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с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изображениями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19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99592" y="1268760"/>
            <a:ext cx="7200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прошлых темах изображения в проекте помещались в папку 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res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400" i="1" dirty="0" err="1">
                <a:latin typeface="Times New Roman" pitchFamily="18" charset="0"/>
                <a:cs typeface="Times New Roman" pitchFamily="18" charset="0"/>
              </a:rPr>
              <a:t>drawables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в качестве ресурсов и выводились в элемент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ImageView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Однако изображения необязательно в принципе помещать именно в эту папку. Файлы также могут располагаться в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другой папке, например «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myimage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».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74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116632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О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Аctivity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1412776"/>
            <a:ext cx="74888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Компонент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для создания визуального интерфейса в приложении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является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(активность).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Аctivity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ассоциируется с отдельным экраном или окном приложения, а переключение между окнами будет происходить как перемещение от одной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к другой. Приложение может иметь одну или несколько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Аctivity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Новое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Аctivity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имеет свой класс.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440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53923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с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изображениями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20507"/>
            <a:ext cx="8064896" cy="593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0901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53923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Работа с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изображениями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21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87624" y="841350"/>
            <a:ext cx="6675225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ImageView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imageView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= 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ImageView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findViewById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R.id.</a:t>
            </a:r>
            <a:r>
              <a:rPr kumimoji="0" lang="ru-RU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Times New Roman" pitchFamily="18" charset="0"/>
                <a:cs typeface="Times New Roman" pitchFamily="18" charset="0"/>
              </a:rPr>
              <a:t>image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 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String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filename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=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itchFamily="18" charset="0"/>
                <a:cs typeface="Times New Roman" pitchFamily="18" charset="0"/>
              </a:rPr>
              <a:t>"lighthouse.jpg"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InputStream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inputStream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=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itchFamily="18" charset="0"/>
                <a:cs typeface="Times New Roman" pitchFamily="18" charset="0"/>
              </a:rPr>
              <a:t>null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itchFamily="18" charset="0"/>
                <a:cs typeface="Times New Roman" pitchFamily="18" charset="0"/>
              </a:rPr>
              <a:t>try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inputStream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=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getApplicationContext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().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getAssets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().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open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filename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d =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Drawable.</a:t>
            </a:r>
            <a:r>
              <a:rPr kumimoji="0" 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createFromStream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inputStream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itchFamily="18" charset="0"/>
                <a:cs typeface="Times New Roman" pitchFamily="18" charset="0"/>
              </a:rPr>
              <a:t>null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imageView.setImageDrawable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(d);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imageView.setScaleType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ImageView.ScaleType.</a:t>
            </a:r>
            <a:r>
              <a:rPr kumimoji="0" lang="ru-RU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Times New Roman" pitchFamily="18" charset="0"/>
                <a:cs typeface="Times New Roman" pitchFamily="18" charset="0"/>
              </a:rPr>
              <a:t>FIT_XY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itchFamily="18" charset="0"/>
                <a:cs typeface="Times New Roman" pitchFamily="18" charset="0"/>
              </a:rPr>
              <a:t>catch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e){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e.printStackTrace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itchFamily="18" charset="0"/>
                <a:cs typeface="Times New Roman" pitchFamily="18" charset="0"/>
              </a:rPr>
              <a:t>finally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itchFamily="18" charset="0"/>
                <a:cs typeface="Times New Roman" pitchFamily="18" charset="0"/>
              </a:rPr>
              <a:t>try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itchFamily="18" charset="0"/>
                <a:cs typeface="Times New Roman" pitchFamily="18" charset="0"/>
              </a:rPr>
              <a:t>if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inputStream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!=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itchFamily="18" charset="0"/>
                <a:cs typeface="Times New Roman" pitchFamily="18" charset="0"/>
              </a:rPr>
              <a:t>null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inputStream.close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   }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itchFamily="18" charset="0"/>
                <a:cs typeface="Times New Roman" pitchFamily="18" charset="0"/>
              </a:rPr>
              <a:t>catch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ex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){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ex.printStackTrace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();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   }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838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53923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Анимация. </a:t>
            </a:r>
            <a:r>
              <a:rPr lang="en-US" sz="3200" b="1" dirty="0"/>
              <a:t>Cell-</a:t>
            </a:r>
            <a:r>
              <a:rPr lang="ru-RU" sz="3200" b="1" dirty="0" smtClean="0"/>
              <a:t>анимация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22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259632" y="1484784"/>
            <a:ext cx="68407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Cell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animation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представляет собой технику анимации, при которой ряд изображений или кадров последовательно сменяют друг друга за короткий промежуток времени. Подобная техника довольно распространена при создании мультфильмов.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141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53923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Анимация. </a:t>
            </a:r>
            <a:r>
              <a:rPr lang="en-US" sz="3200" b="1" dirty="0"/>
              <a:t>Cell-</a:t>
            </a:r>
            <a:r>
              <a:rPr lang="ru-RU" sz="3200" b="1" dirty="0" smtClean="0"/>
              <a:t>анимация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23</a:t>
            </a:r>
            <a:endParaRPr lang="ru-RU" dirty="0"/>
          </a:p>
        </p:txBody>
      </p:sp>
      <p:pic>
        <p:nvPicPr>
          <p:cNvPr id="18434" name="Picture 2" descr="C:\Users\Админ\Desktop\ВКИ НГУ\animation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82" y="1040726"/>
            <a:ext cx="2130958" cy="227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Picture 3" descr="C:\Users\Админ\Desktop\ВКИ НГУ\animation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133" y="1059050"/>
            <a:ext cx="2058987" cy="230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C:\Users\Админ\Desktop\ВКИ НГУ\animation\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570" y="1040699"/>
            <a:ext cx="1983846" cy="234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7" name="Picture 5" descr="C:\Users\Админ\Desktop\ВКИ НГУ\animation\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727450"/>
            <a:ext cx="1957660" cy="253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 descr="C:\Users\Админ\Desktop\ВКИ НГУ\animation\5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039" y="3748438"/>
            <a:ext cx="2664048" cy="263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051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53923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Анимация. </a:t>
            </a:r>
            <a:r>
              <a:rPr lang="en-US" sz="3200" b="1" dirty="0"/>
              <a:t>Tween-</a:t>
            </a:r>
            <a:r>
              <a:rPr lang="ru-RU" sz="3200" b="1" dirty="0" smtClean="0"/>
              <a:t>анимация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24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55576" y="1556792"/>
            <a:ext cx="72728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Tween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-анимация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отличается от спрайтовой и скелетной анимации тем, что позволяет изменять свойства (масштаб, позицию или прозрачность) объекта. Такой подход рассчитывает промежуточные значения состояния объекта.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Tween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-анимация используется для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анимирования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объектов в пространстве или для изменения свойств элементов (кнопок, картинок, текста) в графическом интерфейсе игры.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105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53923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Анимация. </a:t>
            </a:r>
            <a:r>
              <a:rPr lang="en-US" sz="3200" b="1" dirty="0"/>
              <a:t>Tween-</a:t>
            </a:r>
            <a:r>
              <a:rPr lang="ru-RU" sz="3200" b="1" dirty="0" smtClean="0"/>
              <a:t>анимация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25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59632" y="1340768"/>
            <a:ext cx="67687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Tween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-анимация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представляет анимацию различных свойств объекта, при которой система сама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рассчитывает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некоторые промежуточные значения с помощью определенного алгоритма, который называется интерполяцией. В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алгоритм интерполяции определяется встроенным классом </a:t>
            </a:r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Animation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41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53923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Добавление новой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7822"/>
            <a:ext cx="8064896" cy="5973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3712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53923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Добавление новой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59834"/>
            <a:ext cx="8280920" cy="5890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05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53923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Добавление новой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10838"/>
            <a:ext cx="6336704" cy="5470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834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53923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Добавление новой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980728"/>
            <a:ext cx="8434025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0314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53923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Добавление новой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92696"/>
            <a:ext cx="8136904" cy="6057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0506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53923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Взаимодействие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7992888" cy="5913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3396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724" y="53923"/>
            <a:ext cx="8686800" cy="720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Жизненный цикл приложения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6456" y="6381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305342"/>
            <a:ext cx="828293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Все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приложения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имеют строго определенный системой жизненный цикл. При запуске пользователем приложения система дает этому приложению высокий приоритет. Каждое приложение запускается в виде отдельного процесса, что позволяет системе давать одним процессам более высокой приоритет, в отличие от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других.</a:t>
            </a: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Благодаря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этому, например, при работе с одними приложениями не блокировать входящие звонки. После прекращения работы с приложением, система освобождает все связанные ресурсы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закрывает его.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0158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</TotalTime>
  <Words>228</Words>
  <Application>Microsoft Office PowerPoint</Application>
  <PresentationFormat>Экран (4:3)</PresentationFormat>
  <Paragraphs>72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Курс – программирование мобильных приложений</vt:lpstr>
      <vt:lpstr>О Аctivity </vt:lpstr>
      <vt:lpstr>Добавление новой Activity</vt:lpstr>
      <vt:lpstr>Добавление новой Activity</vt:lpstr>
      <vt:lpstr>Добавление новой Activity</vt:lpstr>
      <vt:lpstr>Добавление новой Activity</vt:lpstr>
      <vt:lpstr>Добавление новой Activity</vt:lpstr>
      <vt:lpstr>Взаимодействие Activity</vt:lpstr>
      <vt:lpstr>Жизненный цикл приложения</vt:lpstr>
      <vt:lpstr>Файл манифеста AndroidManifest.xml</vt:lpstr>
      <vt:lpstr>Файл манифеста AndroidManifest.xml. Назначение</vt:lpstr>
      <vt:lpstr>Файл манифеста AndroidManifest.xml. Назначение</vt:lpstr>
      <vt:lpstr>Файл манифеста AndroidManifest.xml</vt:lpstr>
      <vt:lpstr>Работа с изображениями</vt:lpstr>
      <vt:lpstr>Работа с изображениями</vt:lpstr>
      <vt:lpstr>Работа с изображениями</vt:lpstr>
      <vt:lpstr>Работа с изображениями</vt:lpstr>
      <vt:lpstr>Работа с изображениями</vt:lpstr>
      <vt:lpstr>Работа с изображениями</vt:lpstr>
      <vt:lpstr>Работа с изображениями</vt:lpstr>
      <vt:lpstr>Работа с изображениями</vt:lpstr>
      <vt:lpstr>Анимация. Cell-анимация</vt:lpstr>
      <vt:lpstr>Анимация. Cell-анимация</vt:lpstr>
      <vt:lpstr>Анимация. Tween-анимация</vt:lpstr>
      <vt:lpstr>Анимация. Tween-анимация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</dc:creator>
  <cp:lastModifiedBy>Админ</cp:lastModifiedBy>
  <cp:revision>188</cp:revision>
  <dcterms:created xsi:type="dcterms:W3CDTF">2020-09-08T03:34:15Z</dcterms:created>
  <dcterms:modified xsi:type="dcterms:W3CDTF">2020-09-22T05:49:57Z</dcterms:modified>
</cp:coreProperties>
</file>