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068960"/>
            <a:ext cx="768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№5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Адаптеры и списки.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9792" y="2571202"/>
            <a:ext cx="41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Создание оконного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string-array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2364842"/>
            <a:ext cx="763284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extends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AppCompatActivity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Override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Bundle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R.layout.activity_main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(R.id.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getResources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getStringArray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R.array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android.R.layout.simple_list_item_1,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List.setAdapter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412776"/>
            <a:ext cx="7586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Установим связь ресурса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коде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0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string-array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pic>
        <p:nvPicPr>
          <p:cNvPr id="6" name="Picture 3" descr="C:\Users\Админ\Desktop\arrayadapt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46854"/>
            <a:ext cx="3096344" cy="55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7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Выбор элементов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1324" y="1196752"/>
            <a:ext cx="8572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Установим свойство:</a:t>
            </a:r>
            <a:endParaRPr lang="ru-RU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2934816"/>
            <a:ext cx="4797788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ListView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android:choiceMode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="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multipleChoice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android:id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="@+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sList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android:layout_width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="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="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" /&gt;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8"/>
            <a:ext cx="3024336" cy="423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43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Выбор элементов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9632" y="1671191"/>
            <a:ext cx="739785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{ «Волейбол", «Баскетбол", «Футбол"};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@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Override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Bundle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R.layout.activity_main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(R.id.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&lt;String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adapter = 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(this,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android.R.layout.simple_list_item_multiple_choice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sports);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sportsList.setAdapter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(adapter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Выбор элементов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1710680"/>
            <a:ext cx="766579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List.setOnItemClickListener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OnItemClickListener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@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Override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public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onItemClick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&lt;?&gt;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parent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v,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long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SparseBooleanArray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List.getCheckedItemPositions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selectedItems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="";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i=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;i &lt;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length;i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sp.get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(i))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selectedItems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+=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sports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[i]+",";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});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2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1070069"/>
            <a:ext cx="30956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81724" y="116632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mtClean="0">
                <a:latin typeface="Times New Roman" pitchFamily="18" charset="0"/>
                <a:cs typeface="Times New Roman" pitchFamily="18" charset="0"/>
              </a:rPr>
              <a:t>Адаптеры и списки. Выбор элементов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0758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44624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выпадающий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список</a:t>
            </a:r>
            <a:endParaRPr lang="ru-RU"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11760" y="692696"/>
            <a:ext cx="462017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Spinner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imes New Roman" pitchFamily="18" charset="0"/>
                <a:cs typeface="Times New Roman" pitchFamily="18" charset="0"/>
              </a:rPr>
              <a:t>android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:id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="@+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zavod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b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imes New Roman" pitchFamily="18" charset="0"/>
                <a:cs typeface="Times New Roman" pitchFamily="18" charset="0"/>
              </a:rPr>
              <a:t>android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:layout_width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="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b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imes New Roman" pitchFamily="18" charset="0"/>
                <a:cs typeface="Times New Roman" pitchFamily="18" charset="0"/>
              </a:rPr>
              <a:t>android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:layout_height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="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wrap_content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b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imes New Roman" pitchFamily="18" charset="0"/>
                <a:cs typeface="Times New Roman" pitchFamily="18" charset="0"/>
              </a:rPr>
              <a:t>tools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:layout_editor_absoluteX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="1dp"</a:t>
            </a:r>
            <a:b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imes New Roman" pitchFamily="18" charset="0"/>
                <a:cs typeface="Times New Roman" pitchFamily="18" charset="0"/>
              </a:rPr>
              <a:t>tools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:layout_editor_absoluteY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="371dp"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/&gt;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8258"/>
            <a:ext cx="7056784" cy="407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0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44624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выпадающий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список</a:t>
            </a:r>
            <a:endParaRPr lang="ru-RU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1724" y="769421"/>
            <a:ext cx="86868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В качестве источника данных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для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Spinner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может служить простой список или массив, со</a:t>
            </a:r>
            <a:r>
              <a:rPr lang="ru-RU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данный программно, либо ресурс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string-array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Взаимодействие с источником данных ид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ёт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через адаптер.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0395" y="1916832"/>
            <a:ext cx="852209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public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extends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AppCompatActivity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zavods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= {«Энергия", «Ротор", «Двигатель", «Сталь"};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@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Override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Bundle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R.layout.activity_main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Spinner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spinner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Spinner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(R.id.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zavods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android.R.layout.simple_spinner_item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zavods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adapter.setDropDownViewResource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android.R.layout.simple_spinner_dropdown_item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spinner.setAdapter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7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44624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выпадающий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список</a:t>
            </a:r>
            <a:endParaRPr lang="ru-RU" sz="32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66" y="945503"/>
            <a:ext cx="3161526" cy="562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19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44624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Widget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автодополнения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AutoCompleteTextView</a:t>
            </a:r>
            <a:endParaRPr lang="ru-RU" sz="32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74" y="1799710"/>
            <a:ext cx="6552728" cy="49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5536" y="775773"/>
            <a:ext cx="828092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Компонент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AutoCompleteTextView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представляет элемент, обладающий возможностью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автодополнения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19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92696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Компоненты-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Spinner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являются наследниками класса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AdapterView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38" y="2322398"/>
            <a:ext cx="3744416" cy="35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70144"/>
            <a:ext cx="3600400" cy="509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44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44624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Widget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автодополнения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AutoCompleteTextView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7595" y="794841"/>
            <a:ext cx="81389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Атрибут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android:completionHint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позволяет задать надпись, которая отображается внизу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списка.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Свойство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android:completionThreshold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устанавливает, какое количество символов надо ввести, чтобы начало работать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автодополнение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6" y="2564904"/>
            <a:ext cx="435597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38" y="2204864"/>
            <a:ext cx="4064586" cy="233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74" y="5081014"/>
            <a:ext cx="3972230" cy="166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9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44624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Widget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автодополнения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AutoCompleteTextView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62183" y="849933"/>
            <a:ext cx="810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Подключим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виджету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массив строк в классе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1724" y="1733901"/>
            <a:ext cx="868679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public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extends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AppCompatActivity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cities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{«Энергия", «Ротор", «Двигатель", «Сталь"};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@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Override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Bundle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R.layout.activity_main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AutoCompleteTextView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autoCompleteTextView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AutoCompleteTextView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R.id.autocomplete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       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R.layout.support_simple_spinner_dropdown_item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cities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autoCompleteTextView.setAdapter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6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44624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Widget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автодополнения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AutoCompleteTextView</a:t>
            </a:r>
            <a:endParaRPr lang="ru-RU" sz="32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52" y="1061382"/>
            <a:ext cx="3096344" cy="550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54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116632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Компонент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GridView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836712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Компонент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отображение в виде таблицы - набора строк и столбцов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45" y="1667709"/>
            <a:ext cx="5608455" cy="471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35" y="1667708"/>
            <a:ext cx="2827283" cy="457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17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116632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Компонент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GridView</a:t>
            </a:r>
            <a:endParaRPr lang="ru-RU" sz="32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93" y="2197359"/>
            <a:ext cx="354587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95862" y="39888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Устанавливаем связь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адаптером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1412776"/>
            <a:ext cx="501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Настройка свойств компонента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4056445" y="4699213"/>
            <a:ext cx="1050834" cy="161196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116632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Компонент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GridView</a:t>
            </a:r>
            <a:endParaRPr lang="ru-RU"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1724" y="1042662"/>
            <a:ext cx="86868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public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extends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AppCompatActivity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zavods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{ «Энергия", «Ротор", «Двигатель", «Сталь"};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@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Override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Bundle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R.layout.activity_main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zavods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R.id.gridview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&gt;(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android.R.layout.simple_list_item_1,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zavods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zavods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List.setAdapter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AdapterView.OnItemClickListener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itemListener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AdapterView.OnItemClickListener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 {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@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Override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public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onItemClick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&lt;?&gt;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v,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           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long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getApplicationContext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(),"Вы выбрали "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               +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parent.getItemAtPosition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(),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          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Toast.LENGTH_SHORT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show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};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zavods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List.setOnItemClickListener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itemListener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8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1724" y="116632"/>
            <a:ext cx="8686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Компонент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GridView</a:t>
            </a:r>
            <a:endParaRPr lang="ru-RU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85325"/>
            <a:ext cx="3256789" cy="580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1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Взаимодействие.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Для организации обмена данными используются 3 компоненты:</a:t>
            </a:r>
          </a:p>
          <a:p>
            <a:pPr algn="just"/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элементы списков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которые отображают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источник данных - массив, объект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база данных и т.д., в котором находятся сами отображаемые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адаптеры - специальные компоненты, которые связывают источник данных с элементом списка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Взаимодействие.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8794" y="1700808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Класс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собой простейший адаптер, который связывает массив данных с набором элементов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из которых, к примеру, может состоять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данном случае источником данных выступает массив объектов.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вызывает у каждого объекта метод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 для приведения к строковому виду и полученную строку устанавливает в элемент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04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Взаимодействие.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81389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набор данных, которые свяжем со списком</a:t>
            </a:r>
          </a:p>
          <a:p>
            <a:pPr fontAlgn="base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String[]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sport=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Волейбол", «Баскетбол", «Футбол"};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   @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Override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protected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R.layout.activity_main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       //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получаем элемент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ListView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sportList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(R.id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sportList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        //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создаем адаптер</a:t>
            </a:r>
          </a:p>
          <a:p>
            <a:pPr fontAlgn="base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&lt;String&gt; adapter = 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ArrayAdapter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(this,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    android.R.layout.simple_list_item_1, sport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        //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устанавливаем для списка адаптер</a:t>
            </a:r>
          </a:p>
          <a:p>
            <a:pPr fontAlgn="base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sportList.setAdapter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(adapter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3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Взаимодействие.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pic>
        <p:nvPicPr>
          <p:cNvPr id="2051" name="Picture 3" descr="C:\Users\Админ\Desktop\arrayadapt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52736"/>
            <a:ext cx="3096344" cy="55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string-array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9093" y="764704"/>
            <a:ext cx="8570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Массив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строк гораздо удобнее было бы хранить в файле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виде ресурса.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Ресурсы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массивов строк представляют элемент типа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string-array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Они могут находится в каталоге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-файле с произвольным именем.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3696"/>
            <a:ext cx="6356472" cy="404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74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string-array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687573" cy="529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9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Адаптеры и списки.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string-array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83154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8192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241</Words>
  <Application>Microsoft Office PowerPoint</Application>
  <PresentationFormat>Экран (4:3)</PresentationFormat>
  <Paragraphs>179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Курс – программирование мобильных приложений</vt:lpstr>
      <vt:lpstr>Адаптеры</vt:lpstr>
      <vt:lpstr>Адаптеры и списки. Взаимодействие.</vt:lpstr>
      <vt:lpstr>Адаптеры и списки. Взаимодействие.</vt:lpstr>
      <vt:lpstr>Адаптеры и списки. Взаимодействие.</vt:lpstr>
      <vt:lpstr>Адаптеры и списки. Взаимодействие.</vt:lpstr>
      <vt:lpstr>Адаптеры и списки. string-array </vt:lpstr>
      <vt:lpstr>Адаптеры и списки. string-array </vt:lpstr>
      <vt:lpstr>Адаптеры и списки. string-array </vt:lpstr>
      <vt:lpstr>Адаптеры и списки. string-array </vt:lpstr>
      <vt:lpstr>Адаптеры и списки. string-array </vt:lpstr>
      <vt:lpstr>Адаптеры и списки. Выбор элементов </vt:lpstr>
      <vt:lpstr>Адаптеры и списки. Выбор элементов </vt:lpstr>
      <vt:lpstr>Адаптеры и списки. Выбор элементов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223</cp:revision>
  <dcterms:created xsi:type="dcterms:W3CDTF">2020-09-08T03:34:15Z</dcterms:created>
  <dcterms:modified xsi:type="dcterms:W3CDTF">2020-09-29T16:15:52Z</dcterms:modified>
</cp:coreProperties>
</file>