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7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1657" y="1628801"/>
            <a:ext cx="8458200" cy="93610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 – программирование мобильных приложений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8640"/>
            <a:ext cx="624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Высший колледж информатики НГУ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068960"/>
            <a:ext cx="768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	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Лекция №6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Работа с мультимедиа.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6231408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Новосибирск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073" y="4941168"/>
            <a:ext cx="587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Преподаватель – к.т.н.,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Жирнов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Анатолий Алексеевич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Админ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55" y="836712"/>
            <a:ext cx="2426118" cy="7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69899" y="2571202"/>
            <a:ext cx="28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Тема: Ввод-вывод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6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33144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Работа с аудио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620688"/>
            <a:ext cx="8282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Создаём дизайн проигрывателя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7" y="1243624"/>
            <a:ext cx="4500669" cy="513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82354"/>
            <a:ext cx="4644007" cy="529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56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33144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Работа с аудио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22784" y="647807"/>
            <a:ext cx="8282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Создаём обработчики кнопок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23893" y="1294300"/>
            <a:ext cx="6480720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onStartClick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mediaPlayer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.start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startButton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.setEnabled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pauseButton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.setEnabled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stopButton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.setEnabled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onPauseClick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mediaPlayer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.pause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startButton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.setEnabled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pauseButton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.setEnabled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stopButton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.setEnabled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onStopClick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stopPlay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0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202" y="18668"/>
            <a:ext cx="8686800" cy="733144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Работа с аудио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80112" y="2262644"/>
            <a:ext cx="3388412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onDestroy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super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.onDestroy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mediaPlayer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.isPlaying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stopPlay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4792" y="733628"/>
            <a:ext cx="5112568" cy="6017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MediaPlayer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mediaPlayer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Button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startButton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pauseButton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stopButton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onCreate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Bundle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savedInstanceState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super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.onCreate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savedInstanceState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setContentView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R.layout.</a:t>
            </a:r>
            <a:r>
              <a:rPr kumimoji="0" lang="ru-RU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activity_main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mediaPlayer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MediaPlayer.</a:t>
            </a:r>
            <a:r>
              <a:rPr kumimoji="0" lang="ru-RU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R.raw.</a:t>
            </a:r>
            <a:r>
              <a:rPr kumimoji="0" lang="ru-RU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music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mediaPlayer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.setOnCompletionListener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MediaPlayer.OnCompletionListener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onCompletion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MediaPlayer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mp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stopPlay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startButton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Button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buttonStart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pauseButton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Button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buttonPause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stopButton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Button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buttonStop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pauseButton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.setEnabled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stopButton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.setEnabled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stopPlay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mediaPlayer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.stop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pauseButton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.setEnabled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stopButton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.setEnabled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mediaPlayer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.prepare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mediaPlayer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.seekTo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startButton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.setEnabled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catch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Throwable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t)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Toast.</a:t>
            </a:r>
            <a:r>
              <a:rPr kumimoji="0" lang="ru-RU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makeText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t.getMessage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(),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Toast.</a:t>
            </a:r>
            <a:r>
              <a:rPr kumimoji="0" lang="ru-RU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LENGTH_SHORT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show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7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202" y="18668"/>
            <a:ext cx="8686800" cy="733144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Работа с аудио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764702"/>
            <a:ext cx="2808312" cy="592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26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Работа с видео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692696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поддерживает формат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MPEG-4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H.264, MPEG4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H.264 AVC (.mp4) и MPEG4 SP (.3gp).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78831"/>
            <a:ext cx="3240360" cy="468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44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Работа с видео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847303"/>
            <a:ext cx="3348488" cy="571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48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Работа с видео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150" y="1772816"/>
            <a:ext cx="3252057" cy="463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47057" y="964802"/>
            <a:ext cx="8282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Видеоматериалы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помещают в проекте в папку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raw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8945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Работа с видео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47057" y="964802"/>
            <a:ext cx="8282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Определим свойства компонента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VideoView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34877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19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Работа с видео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47057" y="751714"/>
            <a:ext cx="8282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Напишем код обработчика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7057" y="1473525"/>
            <a:ext cx="8067923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VideoView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MyvideoPlayer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onCreate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Bundle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savedInstanceState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super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.onCreate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savedInstanceState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setContentView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R.layout.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activity_main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MyvideoPlayer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 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VideoView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findViewById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R.id.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videoView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Uri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myVideoUri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Uri.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parse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android.resource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://"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getPackageName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+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"/"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R.raw.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systemf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MyvideoPlayer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.setVideoURI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myVideoUri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onStartClick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MyvideoPlayer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.start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onPauseClick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MyvideoPlayer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.pause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onStopClick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MyvideoPlayer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.stopPlayback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Consolas" pitchFamily="49" charset="0"/>
              </a:rPr>
              <a:t>MyvideoPlayer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.resume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6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Работа с видео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47057" y="751714"/>
            <a:ext cx="8282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Простейший проигрыватель видео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386" y="1324608"/>
            <a:ext cx="2520280" cy="532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60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Работа с аудио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777768"/>
            <a:ext cx="8282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воспроизведения музыки и других аудиоматериалов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предоставляет класс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MediaPlayer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66625"/>
            <a:ext cx="3672408" cy="4414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22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Работа с аудио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777768"/>
            <a:ext cx="8282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Создаём дизайн проигрывателя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85704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4769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110</Words>
  <Application>Microsoft Office PowerPoint</Application>
  <PresentationFormat>Экран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Курс – программирование мобильных приложений</vt:lpstr>
      <vt:lpstr>Работа с видео</vt:lpstr>
      <vt:lpstr>Работа с видео</vt:lpstr>
      <vt:lpstr>Работа с видео</vt:lpstr>
      <vt:lpstr>Работа с видео</vt:lpstr>
      <vt:lpstr>Работа с видео</vt:lpstr>
      <vt:lpstr>Работа с видео</vt:lpstr>
      <vt:lpstr>Работа с аудио</vt:lpstr>
      <vt:lpstr>Работа с аудио</vt:lpstr>
      <vt:lpstr>Работа с аудио</vt:lpstr>
      <vt:lpstr>Работа с аудио</vt:lpstr>
      <vt:lpstr>Работа с аудио</vt:lpstr>
      <vt:lpstr>Работа с аудио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238</cp:revision>
  <dcterms:created xsi:type="dcterms:W3CDTF">2020-09-08T03:34:15Z</dcterms:created>
  <dcterms:modified xsi:type="dcterms:W3CDTF">2020-10-06T06:49:19Z</dcterms:modified>
</cp:coreProperties>
</file>