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068960"/>
            <a:ext cx="812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Лекция №7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Настройки и состояние приложения. Работа с файловой системой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69899" y="2571202"/>
            <a:ext cx="28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Ввод-вывод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836712"/>
            <a:ext cx="8726622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buttonSave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FileOutputStream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fos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textBox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editTextTextMultiLine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textBox.getText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fos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openFileOutput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FILE_NAME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MODE_PRIVATE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fos.write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text.getBytes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makeText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"Файл сохранен"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LENGTH_SHORT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show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IOException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makeText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ex.getMessage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LENGTH_SHORT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show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fos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fos.close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IOException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makeText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ex.getMessage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LENGTH_SHORT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show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4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4305" y="862986"/>
            <a:ext cx="806489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buttonOpen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FileInputStream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openFileInput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FILE_NAME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bytes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byte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fin.available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()];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fin.read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bytes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bytes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textView.setText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IOException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makeText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ex.getMessage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LENGTH_SHORT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show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finally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!=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fin.close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IOException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makeText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ex.getMessage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LENGTH_SHORT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show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7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pic>
        <p:nvPicPr>
          <p:cNvPr id="10242" name="Picture 2" descr="Screenshot_20201005-1315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46489"/>
            <a:ext cx="2376264" cy="501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47057" y="964801"/>
            <a:ext cx="7769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Ввод текста для сохранения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6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11266" name="Picture 2" descr="Screenshot_20201005-1315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638969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47057" y="964801"/>
            <a:ext cx="7769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Вывод сохранённого текста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0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Сохранение состояния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628800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Если, графический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интерфейс содержит текстовое поле для вывода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 мы программно изменяем его текст, то после изменения ориентации экрана его текст может исчезнуть.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 нас глобальные переменные, то при изменении ориентации экрана их значения могут быть сброшены до значений по умолчанию.	</a:t>
            </a:r>
          </a:p>
        </p:txBody>
      </p:sp>
    </p:spTree>
    <p:extLst>
      <p:ext uri="{BB962C8B-B14F-4D97-AF65-F5344CB8AC3E}">
        <p14:creationId xmlns:p14="http://schemas.microsoft.com/office/powerpoint/2010/main" val="27484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Сохранение состояния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10" y="1692618"/>
            <a:ext cx="6192688" cy="487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21125" y="940078"/>
            <a:ext cx="397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Проектирование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27548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Сохранение состояния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47057" y="964802"/>
            <a:ext cx="8282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Воспользуемся функциями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onSaveInstanceState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(Bundle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outState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onSaveInstanceState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(Bundle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outState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3867" y="2185700"/>
            <a:ext cx="740931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onSaveInstanceState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Bundle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outState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outState.putString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nameVariableKey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saveTextView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outState.putString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textViewTexKey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nameView.getText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super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.onSaveInstanceState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outState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onRestoreInstanceState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Bundle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super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.onRestoreInstanceState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savedInstanceState.getString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nameVariableKey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savedInstanceState.getString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textViewTexKey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saveTextView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nameView.setText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5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Сохранение состояния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3402" y="964801"/>
            <a:ext cx="828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Добавим обработчики событий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0298" y="1988840"/>
            <a:ext cx="867645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saveField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nameBox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editTextTextMultiLine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nameBox.getText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restoreField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saveTextView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nameView.setText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1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Сохранение состояния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7057" y="964801"/>
            <a:ext cx="7769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Вертикальная ориентация смартфона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Screenshot_20201005-1112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98" y="1700510"/>
            <a:ext cx="2304256" cy="486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6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Сохранение состояния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7057" y="964801"/>
            <a:ext cx="7769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Горизонтальная ориентация смартфона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Screenshot_20201005-1112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2294"/>
            <a:ext cx="5832648" cy="275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96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1885" y="1844824"/>
            <a:ext cx="8129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построена на основе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Этот факт находит свое отражение в работе с файлами. Так, в путях к файлам в качестве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разграничителя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использует слеш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«/»,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 не обратный слеш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«\»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(как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 А все названия файлов и каталогов являются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регистрозависимыми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поэтому «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» и «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» разные значения.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9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7057" y="964801"/>
            <a:ext cx="7769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Проектирование интерфейса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36407"/>
            <a:ext cx="5616624" cy="477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887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88</Words>
  <Application>Microsoft Office PowerPoint</Application>
  <PresentationFormat>Экран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Курс – программирование мобильных приложений</vt:lpstr>
      <vt:lpstr>Сохранение состояния</vt:lpstr>
      <vt:lpstr>Сохранение состояния</vt:lpstr>
      <vt:lpstr>Сохранение состояния</vt:lpstr>
      <vt:lpstr>Сохранение состояния</vt:lpstr>
      <vt:lpstr>Сохранение состояния</vt:lpstr>
      <vt:lpstr>Сохранение состояния</vt:lpstr>
      <vt:lpstr>Работа с файловой системой</vt:lpstr>
      <vt:lpstr>Работа с файловой системой</vt:lpstr>
      <vt:lpstr>Работа с файловой системой</vt:lpstr>
      <vt:lpstr>Работа с файловой системой</vt:lpstr>
      <vt:lpstr>Работа с файловой системой</vt:lpstr>
      <vt:lpstr>Работа с файловой системой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256</cp:revision>
  <dcterms:created xsi:type="dcterms:W3CDTF">2020-09-08T03:34:15Z</dcterms:created>
  <dcterms:modified xsi:type="dcterms:W3CDTF">2020-10-13T07:01:49Z</dcterms:modified>
</cp:coreProperties>
</file>