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81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90" r:id="rId19"/>
    <p:sldId id="286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657" y="1628801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программирование мобильных приложений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068960"/>
            <a:ext cx="8120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Лекция №8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Работа с файловой системой. Работа с базами данных (часть 1).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073" y="4941168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69899" y="2571202"/>
            <a:ext cx="28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Тема: Ввод-вывод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028343"/>
            <a:ext cx="83462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База данных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представленная в объективной форме совокупность самостоятельных материалов, систематизированных таким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образом, чтобы эти материалы могли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быть найдены 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обработаны с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помощью электронной вычислительной машины (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ЭВМ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Многие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специалисты указывают на распространённую ошибку, состоящую в некорректном использовании термина «база данных» вместо термина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«система управления базами данных» (СУБД),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указывают на необходимость различения этих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понятий.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2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484784"/>
            <a:ext cx="61206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Классификация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 модели данных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иерархическая;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объектная и объектно-ориентированная;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объектно-реляционная;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еляционная;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сетевая;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функциональная.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6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1916832"/>
            <a:ext cx="59766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Классификация по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содержимому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географическая;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историческая;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научная;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мультимедийная;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клиентская.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87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9193" y="1628800"/>
            <a:ext cx="82022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Классификация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по степени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распределённости: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ентрализованная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или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сосредоточенная: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БД, полностью поддерживаемая на одном компьютере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распределённая база данных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составные части которой размещаются в различных узлах компьютерной сети в соответствии с каким-либо критерием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73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87824" y="631888"/>
            <a:ext cx="2823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 способу доступа к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БД: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328" y="962170"/>
            <a:ext cx="8676456" cy="5895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Файл-серверные</a:t>
            </a:r>
            <a:r>
              <a:rPr kumimoji="0" lang="en-US" sz="2000" b="1" i="1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ru-RU" sz="2000" b="1" i="1" u="sng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В файл-серверных СУБД файлы данных располагаются централизованно на файл-сервере. СУБД располагается на каждом клиентском компьютере (рабочей станции). Доступ СУБД к данным осуществляется через локальную сеть. Синхронизация чтений и обновлений осуществляется посредством файловых блокировок.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Преимуществом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 этой архитектуры является низкая нагрузка на процессор файлового сервера.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Недостатки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: потенциально высокая загрузка локальной сети; затруднённость или невозможность централизованного управления; затруднённость или невозможность обеспечения таких важных характеристик, как высокая надёжность, высокая доступность и высокая безопасность. Применяются чаще всего в локальных приложениях, которые используют функции управления БД; в системах с низкой интенсивностью обработки данных и низкими пиковыми нагрузками на БД.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На данный момент файл-серверная технология считается устаревшей, а её использование в крупных информационных системах — недостатком.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Примеры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:   </a:t>
            </a:r>
            <a:r>
              <a:rPr kumimoji="0" lang="en-US" sz="200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Microsoft Access</a:t>
            </a:r>
            <a:r>
              <a:rPr kumimoji="0" lang="ru-RU" sz="200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Paradox</a:t>
            </a:r>
            <a:r>
              <a:rPr kumimoji="0" lang="ru-RU" sz="200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dBase</a:t>
            </a:r>
            <a:r>
              <a:rPr kumimoji="0" lang="ru-RU" sz="200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FoxPro</a:t>
            </a:r>
            <a:r>
              <a:rPr kumimoji="0" lang="ru-RU" sz="200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Visual FoxPro</a:t>
            </a:r>
            <a:r>
              <a:rPr kumimoji="0" lang="ru-RU" sz="200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21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87824" y="631888"/>
            <a:ext cx="2823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 способу доступа к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БД: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2458" y="1278632"/>
            <a:ext cx="8443349" cy="46647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Клиент-серверные: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Клиент-серверная СУБД располагается на сервере вместе с БД и осуществляет доступ к БД непосредственно, в монопольном режиме. Все клиентские запросы на обработку данных обрабатываются клиент-серверной СУБД централизованно.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Недостаток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 клиент-серверных СУБД состоит в повышенных требованиях к серверу.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Достоинства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: потенциально более низкая загрузка локальной сети; удобство централизованного управления; удобство обеспечения таких важных характеристик, как высокая надёжность, высокая доступность и высокая безопасность.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Примеры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Oracle Database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Firebird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Interbase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IBM DB2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Informix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MS SQL Server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Sybase Adaptive Server Enterprise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PostgreSQL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MySQL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Cache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ЛИНТЕР.</a:t>
            </a:r>
          </a:p>
        </p:txBody>
      </p:sp>
    </p:spTree>
    <p:extLst>
      <p:ext uri="{BB962C8B-B14F-4D97-AF65-F5344CB8AC3E}">
        <p14:creationId xmlns:p14="http://schemas.microsoft.com/office/powerpoint/2010/main" val="14992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87824" y="631888"/>
            <a:ext cx="2823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 способу доступа к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БД: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5099" y="1710680"/>
            <a:ext cx="8121355" cy="40491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Встраиваемые: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000" b="1" i="1" u="sng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Встраиваемая СУБД — СУБД, которая может поставляться как составная часть некоторого программного продукта, не требуя процедуры самостоятельной установки. Встраиваемая СУБД предназначена для локального хранения данных своего приложения и не рассчитана на коллективное использование в сети.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Физически встраиваемая СУБД чаще всего реализована в виде подключаемой библиотеки. Доступ к данным со стороны приложения может происходить через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SQL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либо через специальные программные интерфейсы.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Примеры: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OpenEdge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SQLite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BerkleyDB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Firebird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Embedded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Microsoft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SQL Server Compact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ЛИНТЕР.</a:t>
            </a:r>
          </a:p>
        </p:txBody>
      </p:sp>
    </p:spTree>
    <p:extLst>
      <p:ext uri="{BB962C8B-B14F-4D97-AF65-F5344CB8AC3E}">
        <p14:creationId xmlns:p14="http://schemas.microsoft.com/office/powerpoint/2010/main" val="80376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Пример.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94585" y="806185"/>
            <a:ext cx="2437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Microsoft SQL Server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06527"/>
            <a:ext cx="5760640" cy="525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88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ER-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диаграмма. Пример.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128792" cy="486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16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Технологии взаимодействия.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pic>
        <p:nvPicPr>
          <p:cNvPr id="7171" name="Picture 3" descr="Технология L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88266"/>
            <a:ext cx="6022107" cy="7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55576" y="1052736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Схема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технологии LAMP (операционная система 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веб-сервер 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Apache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СУБД </a:t>
            </a:r>
            <a:r>
              <a:rPr lang="ru-RU" sz="2400" b="1" i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язык программирования 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РНР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3913" y="4257670"/>
            <a:ext cx="8490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ASP.NET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Pages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для .NET) — платформа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разработки веб-приложений,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состав которой входит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веб-сервисы,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программная инфраструктура, модель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программирования,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компании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ASP.NET входит в состав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платформы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.NET Framework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является развитием более старой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Microsoft ASP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0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файловой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системой. Хранилища.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836712"/>
            <a:ext cx="82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Внутреннее хранилище, системные файлы;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SD –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карта;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Внутренний общий накопитель.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Админ\Desktop\59cfb00c1bee2b4a684a2a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67264"/>
            <a:ext cx="2268252" cy="213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09120"/>
            <a:ext cx="6264696" cy="224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Админ\Desktop\Screenshot_20201024-14153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9" y="2348880"/>
            <a:ext cx="1832367" cy="368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668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188640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Технологии взаимодействия.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5434" y="242088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Python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работает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почти на всех известных платформах —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КПК до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мейнфреймов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Существуют порты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Microsoft Windows,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практически все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варианты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UNIX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включая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FreeBSD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Linux), Plan 9, Mac OS, iPhone OS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2.0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выше,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iPadOS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Palm OS, Windows Mobile, Symbian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Android.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3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Технологии взаимодействия.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052736"/>
            <a:ext cx="89876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или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программная платформа, основанная на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ядре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V8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транслирующем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JavaScript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машинный код,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превращающая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из узкоспециализированного языка в язык общего назначения. Node.js добавляет возможность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взаимодействовать с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устройствами ввода-вывода через свой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(написанный на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C++)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подключать другие внешние библиотеки, написанные на разных языках, обеспечивая вызовы к ним из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-кода. Node.js применяется преимущественно на сервере, выполняя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роль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веб-сервера,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но есть возможность разрабатывать на Node.js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десктопные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оконные приложения (при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помощи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NW.js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AppJS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или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Electron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Kinux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Windows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даже программировать микроконтроллеры (например,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tessel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low.js 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espruino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). В основе Node.js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лежит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событийно-ориентированное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асинхронное программирование с неблокирующем вводом/выводом.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45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008" y="44624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Технологии взаимодействия.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7" y="1484784"/>
            <a:ext cx="84745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Ruby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динамический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рефлективный, интерпретируемый высокоуровневый язык программирования.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Язык обладает независимой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 операционной системы реализацией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многопоточности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сильной динамической типизацией, сборщиком мусора 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многими другими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возможностями.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особенностям синтаксиса он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близок к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языкам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Eiffel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 объектно-ориентированному подходу —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Smalltalk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Также некоторые черты языка взяты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Python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Lisp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Dylan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Кроссплатформенная реализация интерпретатора языка является полностью свободной.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файловой системой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497558"/>
            <a:ext cx="7769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private final static String FILE_NAME = "content.txt";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43698" y="4581128"/>
            <a:ext cx="8129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"content.txt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file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Environment.getExternalStorageDirectory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getAbsolutePath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59904" y="2943528"/>
            <a:ext cx="856056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sdPath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Environment.getExternalStorageDirectory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sdPath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sdPath.getAbsolutePath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 +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"/"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+ DIR_SD);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0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файловой системой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10" name="Рисунок 9" descr="C:\Users\Админ\AppData\Local\Microsoft\Windows\Temporary Internet Files\Content.Word\Screenshot_20201023-12121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5723"/>
            <a:ext cx="2952328" cy="547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Админ\AppData\Local\Microsoft\Windows\Temporary Internet Files\Content.Word\Screenshot_20201023-121236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05723"/>
            <a:ext cx="2808312" cy="5475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01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файловой системой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16804"/>
            <a:ext cx="264795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877935"/>
            <a:ext cx="26574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31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файловой системой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276198"/>
            <a:ext cx="8498934" cy="445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0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файловой системой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pic>
        <p:nvPicPr>
          <p:cNvPr id="7" name="Рисунок 6" descr="C:\Users\Админ\AppData\Local\Microsoft\Windows\Temporary Internet Files\Content.Word\Screenshot_20201023-12132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79094"/>
            <a:ext cx="2736304" cy="535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Админ\AppData\Local\Microsoft\Windows\Temporary Internet Files\Content.Word\Screenshot_20201023-12133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74902"/>
            <a:ext cx="2687758" cy="5421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34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19" y="908720"/>
            <a:ext cx="86342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Информационная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система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(ИС)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— система,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предназначенная для хранения, поиска 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обработки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информации,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соответствующие организационные ресурсы (человеческие, технические, финансовые и т. д.), которые обеспечивают и распространяют информацию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/IEC 2382:2015).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ИС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предназначена для своевременного обеспечения надлежащих людей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надлежащей информацией,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 есть для удовлетворения конкретных информационных потребностей в рамках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определённой предметной области,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 этом результатом функционирования информационных систем является 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информационная продукция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документы, информационные массивы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базы данных 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информационные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услуги.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8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44624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базами данных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933683"/>
            <a:ext cx="85622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Определения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международных стандартов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 национальных стандартов, разработанных на основе международных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База данных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База данных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— совокупность данных, организованных в соответствии с концептуальной структурой, описывающей характеристики этих данных и взаимоотношения между ними, которая поддерживает одну или более областей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применения.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63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</TotalTime>
  <Words>581</Words>
  <Application>Microsoft Office PowerPoint</Application>
  <PresentationFormat>Экран (4:3)</PresentationFormat>
  <Paragraphs>111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Курс – программирование мобильных приложений</vt:lpstr>
      <vt:lpstr>Работа с файловой системой. Хранилища.</vt:lpstr>
      <vt:lpstr>Работа с файловой системой</vt:lpstr>
      <vt:lpstr>Работа с файловой системой</vt:lpstr>
      <vt:lpstr>Работа с файловой системой</vt:lpstr>
      <vt:lpstr>Работа с файловой системой</vt:lpstr>
      <vt:lpstr>Работа с файловой системой</vt:lpstr>
      <vt:lpstr>Работа с базами данных</vt:lpstr>
      <vt:lpstr>Работа с базами данных</vt:lpstr>
      <vt:lpstr>Работа с базами данных</vt:lpstr>
      <vt:lpstr>Работа с базами данных</vt:lpstr>
      <vt:lpstr>Работа с базами данных</vt:lpstr>
      <vt:lpstr>Работа с базами данных</vt:lpstr>
      <vt:lpstr>Работа с базами данных</vt:lpstr>
      <vt:lpstr>Работа с базами данных</vt:lpstr>
      <vt:lpstr>Работа с базами данных</vt:lpstr>
      <vt:lpstr>Работа с базами данных. Пример.</vt:lpstr>
      <vt:lpstr>Работа с базами данных. ER-диаграмма. Пример.</vt:lpstr>
      <vt:lpstr>Работа с базами данных. Технологии взаимодействия.</vt:lpstr>
      <vt:lpstr>Работа с базами данных. Технологии взаимодействия.</vt:lpstr>
      <vt:lpstr>Работа с базами данных. Технологии взаимодействия.</vt:lpstr>
      <vt:lpstr>Работа с базами данных. Технологии взаимодействия.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305</cp:revision>
  <dcterms:created xsi:type="dcterms:W3CDTF">2020-09-08T03:34:15Z</dcterms:created>
  <dcterms:modified xsi:type="dcterms:W3CDTF">2020-10-27T07:06:51Z</dcterms:modified>
</cp:coreProperties>
</file>