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9" r:id="rId3"/>
    <p:sldId id="290" r:id="rId4"/>
    <p:sldId id="291" r:id="rId5"/>
    <p:sldId id="292" r:id="rId6"/>
    <p:sldId id="311" r:id="rId7"/>
    <p:sldId id="31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7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1657" y="1628801"/>
            <a:ext cx="8458200" cy="93610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 – программирование мобильных приложений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8640"/>
            <a:ext cx="624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Высший колледж информатики НГУ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068960"/>
            <a:ext cx="812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Лекция №9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Работа с базами данных (часть 2).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6231408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Новосибирск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073" y="4941168"/>
            <a:ext cx="58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Преподаватель – к.т.н.,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Жирнов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Анатолий Алексеевич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Админ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55" y="836712"/>
            <a:ext cx="2426118" cy="7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69899" y="2571202"/>
            <a:ext cx="28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Тема: Ввод-вывод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06" y="116632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кода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75656" y="1135313"/>
            <a:ext cx="6408712" cy="5493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onCreate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Bundle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savedInstanceState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super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.onCreate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savedInstanceState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setContentView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R.layout.</a:t>
            </a:r>
            <a:r>
              <a:rPr kumimoji="0" lang="ru-RU" sz="13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activity_main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buttonAdd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Button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3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buttonAdd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buttonAdd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.setOnClickListener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buttonRead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Button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3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buttonRead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buttonRead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.setOnClickListener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buttonClear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Button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3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buttonClear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buttonClear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.setOnClickListener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buttonUpdate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Button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3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buttonUpdate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buttonUpdate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.setOnClickListener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buttonDelete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Button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3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buttonDelete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buttonDelete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.setOnClickListener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etID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EditText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3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etID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etName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EditText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3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etName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etEmail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EditText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3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etEmail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dbHelper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1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06" y="116632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кода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2554" y="1916832"/>
            <a:ext cx="835292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onClick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v)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ID =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etID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.getText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etName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.getText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email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etEmail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.getText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SQLiteDatabase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database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dbHelper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.getWritableDatabase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ContentValues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contentValues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ContentValues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 класс для добавления новых строк в таблицу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1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06" y="116632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кода. Кнопка «Добавить запись»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600" y="2130209"/>
            <a:ext cx="770485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switch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v.getId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buttonAdd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contentValues.put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KEY_NAME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contentValues.put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KEY_MAIL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email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database.insert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TABLE_PERSONS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contentValues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3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06" y="116632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кода. Кнопка «Считать» записи из БД.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6896" y="1285387"/>
            <a:ext cx="820891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buttonRead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cursor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database.query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TABLE_PERSONS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 все поля без сортировки и группировки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cursor.moveToFirst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idIndex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cursor.getColumnIndex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KEY_ID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nameIndex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cursor.getColumnIndex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KEY_NAME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emailIndex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cursor.getColumnIndex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KEY_MAIL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do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Log.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mLog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"ID ="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cursor.getInt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idIndex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+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",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= 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cursor.getString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nameIndex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+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",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email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= 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cursor.getString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emailIndex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}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cursor.moveToNext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Log.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mLog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"0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rows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cursor.close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 освобождение памяти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7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06" y="116632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кода. Кнопка «Очистить» всю таблицу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7584" y="1844824"/>
            <a:ext cx="770485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buttonClear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database.delete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TABLE_PERSONS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buttonDelete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ID.equalsIgnoreCase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delCount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database.delete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TABLE_PERSONS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KEY_ID</a:t>
            </a:r>
            <a:r>
              <a:rPr kumimoji="0" 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"= 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ID,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Log.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mLog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"Удалено строк = 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delCount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7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06" y="116632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кода. Кнопка «Обновить»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1660739"/>
            <a:ext cx="8490272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buttonUpdate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ID.equalsIgnoreCase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contentValues.put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KEY_MAIL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email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contentValues.put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KEY_NAME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updCount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database.update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TABLE_PERSONS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contentValues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KEY_ID</a:t>
            </a:r>
            <a:r>
              <a:rPr kumimoji="0" 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"= ?"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 {ID});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Log.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mLog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"Обновлено строк = 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updCount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dbHelper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.close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 закрываем соединение с БД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0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06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Добавление записей.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pic>
        <p:nvPicPr>
          <p:cNvPr id="14338" name="Picture 2" descr="C:\Users\Админ\Desktop\Screenshot_20201103-0549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22764"/>
            <a:ext cx="2673108" cy="56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1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06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Считать данные.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9" y="2201044"/>
            <a:ext cx="8922141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37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06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Обновить данные.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pic>
        <p:nvPicPr>
          <p:cNvPr id="15362" name="Picture 2" descr="C:\Users\Админ\Desktop\Screenshot_20201103-05543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35209"/>
            <a:ext cx="2667214" cy="563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51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06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Обновить данные.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6" y="2492896"/>
            <a:ext cx="833833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68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Создание интерфейса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20823"/>
            <a:ext cx="6912768" cy="522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862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06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Удалить запись.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pic>
        <p:nvPicPr>
          <p:cNvPr id="17410" name="Picture 2" descr="C:\Users\Админ\Desktop\Screenshot_20201103-0556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094874"/>
            <a:ext cx="2579317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377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06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Удалить запись.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22305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37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06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Очистить базу данных.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  <p:pic>
        <p:nvPicPr>
          <p:cNvPr id="19458" name="Picture 2" descr="C:\Users\Админ\Desktop\Screenshot_20201103-05584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982135"/>
            <a:ext cx="2648893" cy="559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758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06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Очистить базу данных.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7" y="2420888"/>
            <a:ext cx="874347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395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06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693" y="1052736"/>
            <a:ext cx="4968552" cy="514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102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06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25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51" y="1268760"/>
            <a:ext cx="789110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11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Создание интерфейса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424847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3" y="1362784"/>
            <a:ext cx="4441195" cy="458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32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Создание интерфейса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4320480" cy="539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34" y="1352612"/>
            <a:ext cx="4218427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28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243" y="188640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кода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92088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73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243" y="188640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кода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7056784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71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243" y="188640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кода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7056784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2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243" y="188640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кода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9671" y="1056794"/>
            <a:ext cx="8498793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extends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SQLiteOpenHelper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final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DATABASE_VERSION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final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DATABASE_NAME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myBase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final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TABLE_PERSONS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persons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final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KEY_ID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"_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final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KEY_NAME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final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KEY_MAIL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mail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Nullable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Context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context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{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super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context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DATABASE_NAME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DATABASE_VERSION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onCreate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SQLiteDatabase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{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db.execSQL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create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table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"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TABLE_PERSONS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"("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KEY_ID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integer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primary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key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,"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KEY_NAME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text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,"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KEY_MAIL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text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")"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onUpgrade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SQLiteDatabase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oldVersion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newVersion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{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db.execSQL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drop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table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exists</a:t>
            </a:r>
            <a:r>
              <a:rPr kumimoji="0" lang="ru-RU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"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TABLE_PERSONS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onCreate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2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243" y="188640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кода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8601" y="1988840"/>
            <a:ext cx="786183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MainActivity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extends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AppCompatActivity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implements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View.OnClickListener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Button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buttonAdd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buttonDelete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buttonClear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buttonRead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buttonUpdate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etName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etEmail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etID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DBHelper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dbHelper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223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Words>289</Words>
  <Application>Microsoft Office PowerPoint</Application>
  <PresentationFormat>Экран (4:3)</PresentationFormat>
  <Paragraphs>62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Курс – программирование мобильных приложений</vt:lpstr>
      <vt:lpstr>Работа с базами данных. Создание интерфейса</vt:lpstr>
      <vt:lpstr>Работа с базами данных. Создание интерфейса</vt:lpstr>
      <vt:lpstr>Работа с базами данных. Создание интерфейса</vt:lpstr>
      <vt:lpstr>Работа с базами данных. Разработка программного кода</vt:lpstr>
      <vt:lpstr>Работа с базами данных. Разработка программного кода</vt:lpstr>
      <vt:lpstr>Работа с базами данных. Разработка программного кода</vt:lpstr>
      <vt:lpstr>Работа с базами данных. Разработка программного кода</vt:lpstr>
      <vt:lpstr>Работа с базами данных. Разработка программного кода</vt:lpstr>
      <vt:lpstr>Работа с базами данных. Разработка программного кода</vt:lpstr>
      <vt:lpstr>Работа с базами данных. Разработка программного кода</vt:lpstr>
      <vt:lpstr>Работа с базами данных. Разработка программного кода. Кнопка «Добавить запись»</vt:lpstr>
      <vt:lpstr>Работа с базами данных. Разработка программного кода. Кнопка «Считать» записи из БД.</vt:lpstr>
      <vt:lpstr>Работа с базами данных. Разработка программного кода. Кнопка «Очистить» всю таблицу</vt:lpstr>
      <vt:lpstr>Работа с базами данных. Разработка программного кода. Кнопка «Обновить»</vt:lpstr>
      <vt:lpstr>Работа с базами данных. Добавление записей.</vt:lpstr>
      <vt:lpstr>Работа с базами данных. Считать данные.</vt:lpstr>
      <vt:lpstr>Работа с базами данных. Обновить данные.</vt:lpstr>
      <vt:lpstr>Работа с базами данных. Обновить данные.</vt:lpstr>
      <vt:lpstr>Работа с базами данных. Удалить запись.</vt:lpstr>
      <vt:lpstr>Работа с базами данных. Удалить запись.</vt:lpstr>
      <vt:lpstr>Работа с базами данных. Очистить базу данных.</vt:lpstr>
      <vt:lpstr>Работа с базами данных. Очистить базу данных.</vt:lpstr>
      <vt:lpstr>Работа с базами данных.</vt:lpstr>
      <vt:lpstr>Работа с базами данных.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320</cp:revision>
  <dcterms:created xsi:type="dcterms:W3CDTF">2020-09-08T03:34:15Z</dcterms:created>
  <dcterms:modified xsi:type="dcterms:W3CDTF">2020-11-03T04:21:28Z</dcterms:modified>
</cp:coreProperties>
</file>