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Relationship Id="rId11" Type="http://schemas.openxmlformats.org/officeDocument/2006/relationships/image" Target="../media/image151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image" Target="../media/image94.png"/><Relationship Id="rId24" Type="http://schemas.openxmlformats.org/officeDocument/2006/relationships/image" Target="../media/image95.png"/><Relationship Id="rId25" Type="http://schemas.openxmlformats.org/officeDocument/2006/relationships/image" Target="../media/image96.png"/><Relationship Id="rId26" Type="http://schemas.openxmlformats.org/officeDocument/2006/relationships/image" Target="../media/image97.png"/><Relationship Id="rId27" Type="http://schemas.openxmlformats.org/officeDocument/2006/relationships/image" Target="../media/image98.png"/><Relationship Id="rId28" Type="http://schemas.openxmlformats.org/officeDocument/2006/relationships/image" Target="../media/image99.png"/><Relationship Id="rId29" Type="http://schemas.openxmlformats.org/officeDocument/2006/relationships/image" Target="../media/image100.png"/><Relationship Id="rId30" Type="http://schemas.openxmlformats.org/officeDocument/2006/relationships/image" Target="../media/image101.png"/><Relationship Id="rId31" Type="http://schemas.openxmlformats.org/officeDocument/2006/relationships/image" Target="../media/image102.png"/><Relationship Id="rId32" Type="http://schemas.openxmlformats.org/officeDocument/2006/relationships/image" Target="../media/image103.png"/><Relationship Id="rId33" Type="http://schemas.openxmlformats.org/officeDocument/2006/relationships/image" Target="../media/image104.png"/><Relationship Id="rId34" Type="http://schemas.openxmlformats.org/officeDocument/2006/relationships/image" Target="../media/image105.png"/><Relationship Id="rId35" Type="http://schemas.openxmlformats.org/officeDocument/2006/relationships/image" Target="../media/image106.png"/><Relationship Id="rId36" Type="http://schemas.openxmlformats.org/officeDocument/2006/relationships/image" Target="../media/image107.png"/><Relationship Id="rId37" Type="http://schemas.openxmlformats.org/officeDocument/2006/relationships/image" Target="../media/image108.png"/><Relationship Id="rId38" Type="http://schemas.openxmlformats.org/officeDocument/2006/relationships/image" Target="../media/image109.png"/><Relationship Id="rId39" Type="http://schemas.openxmlformats.org/officeDocument/2006/relationships/image" Target="../media/image110.png"/><Relationship Id="rId40" Type="http://schemas.openxmlformats.org/officeDocument/2006/relationships/image" Target="../media/image111.png"/><Relationship Id="rId41" Type="http://schemas.openxmlformats.org/officeDocument/2006/relationships/image" Target="../media/image112.png"/><Relationship Id="rId42" Type="http://schemas.openxmlformats.org/officeDocument/2006/relationships/image" Target="../media/image113.png"/><Relationship Id="rId43" Type="http://schemas.openxmlformats.org/officeDocument/2006/relationships/image" Target="../media/image114.png"/><Relationship Id="rId44" Type="http://schemas.openxmlformats.org/officeDocument/2006/relationships/image" Target="../media/image1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7" Type="http://schemas.openxmlformats.org/officeDocument/2006/relationships/image" Target="../media/image131.png"/><Relationship Id="rId18" Type="http://schemas.openxmlformats.org/officeDocument/2006/relationships/image" Target="../media/image132.png"/><Relationship Id="rId19" Type="http://schemas.openxmlformats.org/officeDocument/2006/relationships/image" Target="../media/image133.png"/><Relationship Id="rId20" Type="http://schemas.openxmlformats.org/officeDocument/2006/relationships/image" Target="../media/image134.png"/><Relationship Id="rId21" Type="http://schemas.openxmlformats.org/officeDocument/2006/relationships/image" Target="../media/image135.png"/><Relationship Id="rId22" Type="http://schemas.openxmlformats.org/officeDocument/2006/relationships/image" Target="../media/image136.png"/><Relationship Id="rId23" Type="http://schemas.openxmlformats.org/officeDocument/2006/relationships/image" Target="../media/image137.png"/><Relationship Id="rId24" Type="http://schemas.openxmlformats.org/officeDocument/2006/relationships/image" Target="../media/image138.png"/><Relationship Id="rId25" Type="http://schemas.openxmlformats.org/officeDocument/2006/relationships/image" Target="../media/image139.png"/><Relationship Id="rId26" Type="http://schemas.openxmlformats.org/officeDocument/2006/relationships/image" Target="../media/image140.png"/><Relationship Id="rId27" Type="http://schemas.openxmlformats.org/officeDocument/2006/relationships/image" Target="../media/image14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D6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5706" y="5584853"/>
            <a:ext cx="14404110" cy="17057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5408" y="7874620"/>
            <a:ext cx="11214853" cy="6623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52382" y="613470"/>
            <a:ext cx="372550" cy="3004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5339" y="278500"/>
            <a:ext cx="1580147" cy="13043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5613" y="517500"/>
            <a:ext cx="1997653" cy="6808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9964" y="3072068"/>
            <a:ext cx="16334692" cy="1908742"/>
            <a:chOff x="1149964" y="3072068"/>
            <a:chExt cx="16334692" cy="190874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49964" y="3072068"/>
              <a:ext cx="16190476" cy="1908742"/>
              <a:chOff x="1149964" y="3072068"/>
              <a:chExt cx="16190476" cy="190874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49964" y="3072068"/>
                <a:ext cx="16190476" cy="190874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58" y="3380418"/>
              <a:ext cx="5709776" cy="138813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57283" y="3242809"/>
              <a:ext cx="6664680" cy="1012652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2744" y="4226177"/>
              <a:ext cx="9658531" cy="6733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9964" y="6260128"/>
            <a:ext cx="16368806" cy="1908742"/>
            <a:chOff x="1149964" y="6260128"/>
            <a:chExt cx="16368806" cy="190874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49964" y="6260128"/>
              <a:ext cx="16190476" cy="1908742"/>
              <a:chOff x="1149964" y="6260128"/>
              <a:chExt cx="16190476" cy="190874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49964" y="6260128"/>
                <a:ext cx="16190476" cy="1908742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7561" y="6631467"/>
              <a:ext cx="5814537" cy="138813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46858" y="6442808"/>
              <a:ext cx="6798836" cy="599350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7329" y="7119831"/>
              <a:ext cx="9538115" cy="10228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5D6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9259" y="3643736"/>
            <a:ext cx="6861233" cy="30899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5D6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9994" y="3942165"/>
            <a:ext cx="11403862" cy="26382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91024" y="6936911"/>
            <a:ext cx="10710607" cy="7143"/>
            <a:chOff x="7591024" y="6936911"/>
            <a:chExt cx="10710607" cy="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1024" y="6936911"/>
              <a:ext cx="10710607" cy="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30537" y="5156916"/>
            <a:ext cx="10320974" cy="7143"/>
            <a:chOff x="2430537" y="5156916"/>
            <a:chExt cx="10320974" cy="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430537" y="5156916"/>
              <a:ext cx="10320974" cy="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75107" y="3447804"/>
            <a:ext cx="10710607" cy="7143"/>
            <a:chOff x="7575107" y="3447804"/>
            <a:chExt cx="10710607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5107" y="3447804"/>
              <a:ext cx="10710607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68243" y="5178084"/>
            <a:ext cx="10363311" cy="7143"/>
            <a:chOff x="7768243" y="5178084"/>
            <a:chExt cx="10363311" cy="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7768243" y="5178084"/>
              <a:ext cx="10363311" cy="714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63230" y="1299430"/>
            <a:ext cx="1757107" cy="9446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5400000">
            <a:off x="-2289643" y="2683995"/>
            <a:ext cx="6978335" cy="187034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59502" y="661497"/>
            <a:ext cx="637261" cy="6151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03335" y="1301335"/>
            <a:ext cx="2122393" cy="7461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14763" y="661498"/>
            <a:ext cx="742023" cy="6151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48068" y="4726583"/>
            <a:ext cx="2799602" cy="91823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59506" y="4136392"/>
            <a:ext cx="751547" cy="615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93811" y="4726583"/>
            <a:ext cx="2653364" cy="73666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314802" y="4136390"/>
            <a:ext cx="761070" cy="61513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48068" y="8207926"/>
            <a:ext cx="2150964" cy="74618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59506" y="7617735"/>
            <a:ext cx="751547" cy="61513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303335" y="8207926"/>
            <a:ext cx="1478603" cy="79611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314763" y="7617735"/>
            <a:ext cx="751547" cy="61513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439981" y="2073166"/>
            <a:ext cx="2652622" cy="93112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605087" y="2073164"/>
            <a:ext cx="1533241" cy="9269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4287" y="2253954"/>
            <a:ext cx="1821271" cy="12190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5615" y="517500"/>
            <a:ext cx="1493481" cy="6808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76768" y="613470"/>
            <a:ext cx="854807" cy="30047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38" y="278501"/>
            <a:ext cx="1351576" cy="12964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40838" y="7362333"/>
            <a:ext cx="1887031" cy="7602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58491" y="7362333"/>
            <a:ext cx="1896545" cy="76029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18325" y="7362333"/>
            <a:ext cx="1906079" cy="7698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43909" y="3893946"/>
            <a:ext cx="3114948" cy="3336252"/>
            <a:chOff x="13543909" y="3893946"/>
            <a:chExt cx="3114948" cy="333625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43909" y="3893946"/>
              <a:ext cx="3114948" cy="33362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3944" y="3893946"/>
            <a:ext cx="3112050" cy="3254431"/>
            <a:chOff x="5023944" y="3893946"/>
            <a:chExt cx="3112050" cy="325443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23944" y="3893946"/>
              <a:ext cx="3112050" cy="32544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78820" y="3739402"/>
            <a:ext cx="2690152" cy="3466825"/>
            <a:chOff x="9578820" y="3739402"/>
            <a:chExt cx="2690152" cy="346682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78820" y="3739402"/>
              <a:ext cx="2690152" cy="3466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7767" y="5986805"/>
            <a:ext cx="10865413" cy="21089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4287" y="2253954"/>
            <a:ext cx="1372709" cy="121900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9333" y="3150159"/>
            <a:ext cx="10125005" cy="20979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1363" y="613470"/>
            <a:ext cx="376759" cy="3004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338" y="278501"/>
            <a:ext cx="1351576" cy="12964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45615" y="517500"/>
            <a:ext cx="1493481" cy="6808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83630" y="5397166"/>
            <a:ext cx="6854465" cy="2788913"/>
            <a:chOff x="10383630" y="5397166"/>
            <a:chExt cx="6854465" cy="27889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3630" y="5397166"/>
              <a:ext cx="6854465" cy="27889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4287" y="2253954"/>
            <a:ext cx="1653080" cy="5781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52382" y="613470"/>
            <a:ext cx="379188" cy="3004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39" y="278500"/>
            <a:ext cx="1580148" cy="12964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45613" y="517500"/>
            <a:ext cx="1969081" cy="69040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93750" y="2732599"/>
            <a:ext cx="13687517" cy="7468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45666" y="4012323"/>
            <a:ext cx="8239795" cy="5592713"/>
            <a:chOff x="1745666" y="4012323"/>
            <a:chExt cx="8239795" cy="55927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5666" y="4012323"/>
              <a:ext cx="8239795" cy="559271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21750" y="6021428"/>
            <a:ext cx="5582003" cy="168133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18739" y="2023072"/>
            <a:ext cx="2960831" cy="7648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4287" y="2253954"/>
            <a:ext cx="1653080" cy="5781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52382" y="613470"/>
            <a:ext cx="379930" cy="3004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5339" y="278500"/>
            <a:ext cx="1580148" cy="12964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5613" y="517500"/>
            <a:ext cx="1969081" cy="690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58630" y="2307286"/>
            <a:ext cx="11220891" cy="3823306"/>
            <a:chOff x="4858630" y="2307286"/>
            <a:chExt cx="11220891" cy="38233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8630" y="2307286"/>
              <a:ext cx="11220891" cy="38233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86581" y="6522916"/>
            <a:ext cx="13422943" cy="2788913"/>
            <a:chOff x="3686581" y="6522916"/>
            <a:chExt cx="13422943" cy="278891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86581" y="6522916"/>
              <a:ext cx="13422943" cy="278891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90060" y="6777859"/>
            <a:ext cx="11892270" cy="22435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17302" y="4050656"/>
            <a:ext cx="3210013" cy="235714"/>
            <a:chOff x="7917302" y="4050656"/>
            <a:chExt cx="3210013" cy="2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9360000">
              <a:off x="7917302" y="4050656"/>
              <a:ext cx="3210013" cy="2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70711" y="4050656"/>
            <a:ext cx="3478035" cy="235714"/>
            <a:chOff x="10870711" y="4050656"/>
            <a:chExt cx="3478035" cy="2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320000">
              <a:off x="10870711" y="4050656"/>
              <a:ext cx="3478035" cy="2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96908" y="1874020"/>
            <a:ext cx="10593070" cy="1652772"/>
            <a:chOff x="5696908" y="1874020"/>
            <a:chExt cx="10593070" cy="16527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6908" y="1874020"/>
              <a:ext cx="10593070" cy="16527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4287" y="2253954"/>
            <a:ext cx="900613" cy="5876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52382" y="613470"/>
            <a:ext cx="371750" cy="3004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5339" y="278500"/>
            <a:ext cx="1580148" cy="12964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45613" y="517500"/>
            <a:ext cx="1969081" cy="6904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55949" y="2043786"/>
            <a:ext cx="10017927" cy="14810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19676" y="5176972"/>
            <a:ext cx="5593731" cy="3780522"/>
            <a:chOff x="5019676" y="5176972"/>
            <a:chExt cx="5593731" cy="378052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19676" y="5176972"/>
              <a:ext cx="5593731" cy="37805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605321" y="5176972"/>
            <a:ext cx="5724458" cy="3868873"/>
            <a:chOff x="11605321" y="5176972"/>
            <a:chExt cx="5724458" cy="386887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05321" y="5176972"/>
              <a:ext cx="5724458" cy="386887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46087" y="5307066"/>
            <a:ext cx="2665234" cy="84453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39775" y="6298815"/>
            <a:ext cx="4641400" cy="233746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30470" y="5307065"/>
            <a:ext cx="3237539" cy="84453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409664" y="6451598"/>
            <a:ext cx="4154018" cy="15824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19552" y="2877071"/>
            <a:ext cx="1261400" cy="6396504"/>
            <a:chOff x="14719552" y="2877071"/>
            <a:chExt cx="1261400" cy="63965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19552" y="2877071"/>
              <a:ext cx="1261400" cy="63965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8016" y="2877071"/>
            <a:ext cx="1261400" cy="6396504"/>
            <a:chOff x="10608016" y="2877071"/>
            <a:chExt cx="1261400" cy="63965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8016" y="2877071"/>
              <a:ext cx="1261400" cy="63965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76069" y="2877071"/>
            <a:ext cx="1261400" cy="6396504"/>
            <a:chOff x="5776069" y="2877071"/>
            <a:chExt cx="1261400" cy="63965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6069" y="2877071"/>
              <a:ext cx="1261400" cy="63965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27752" y="2877071"/>
            <a:ext cx="1261400" cy="6396504"/>
            <a:chOff x="2027752" y="2877071"/>
            <a:chExt cx="1261400" cy="63965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7752" y="2877071"/>
              <a:ext cx="1261400" cy="63965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52382" y="613470"/>
            <a:ext cx="379369" cy="30047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5339" y="278500"/>
            <a:ext cx="1580148" cy="12964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45613" y="517500"/>
            <a:ext cx="2580938" cy="6808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65885" y="2813278"/>
            <a:ext cx="16500782" cy="64286"/>
            <a:chOff x="965885" y="2813278"/>
            <a:chExt cx="16500782" cy="6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5885" y="2813278"/>
              <a:ext cx="16500782" cy="6428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6038" y="1781878"/>
            <a:ext cx="590125" cy="49833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0130" y="2204986"/>
            <a:ext cx="589220" cy="49833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3722" y="2239105"/>
            <a:ext cx="590067" cy="47849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03362" y="2239105"/>
            <a:ext cx="588029" cy="47585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77642" y="2239105"/>
            <a:ext cx="579391" cy="47585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30022" y="2239105"/>
            <a:ext cx="555686" cy="47585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01124" y="2243082"/>
            <a:ext cx="580058" cy="47585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775336" y="2204986"/>
            <a:ext cx="579477" cy="48008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032471" y="2217685"/>
            <a:ext cx="590277" cy="48008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91409" y="2204990"/>
            <a:ext cx="555867" cy="48008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10352" y="2204990"/>
            <a:ext cx="584172" cy="48961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369305" y="2204990"/>
            <a:ext cx="589401" cy="48961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766352" y="2217685"/>
            <a:ext cx="555810" cy="48008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6989646" y="2204990"/>
            <a:ext cx="588953" cy="4896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52381" y="3025007"/>
            <a:ext cx="1047619" cy="594041"/>
            <a:chOff x="952381" y="3025007"/>
            <a:chExt cx="1047619" cy="59404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52381" y="3025007"/>
              <a:ext cx="1047619" cy="5940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48533" y="3619048"/>
            <a:ext cx="3358150" cy="594041"/>
            <a:chOff x="2048533" y="3619048"/>
            <a:chExt cx="3358150" cy="59404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048533" y="3619048"/>
              <a:ext cx="3358150" cy="5940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61406" y="4358340"/>
            <a:ext cx="7846610" cy="594041"/>
            <a:chOff x="2761406" y="4358340"/>
            <a:chExt cx="7846610" cy="59404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61406" y="4358340"/>
              <a:ext cx="7846610" cy="59404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78548" y="5104762"/>
            <a:ext cx="1250821" cy="594041"/>
            <a:chOff x="3278548" y="5104762"/>
            <a:chExt cx="1250821" cy="5940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78548" y="5104762"/>
              <a:ext cx="1250821" cy="59404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054526" y="5698803"/>
            <a:ext cx="7064875" cy="594041"/>
            <a:chOff x="7054526" y="5698803"/>
            <a:chExt cx="7064875" cy="59404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54526" y="5698803"/>
              <a:ext cx="7064875" cy="59404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499786" y="6445225"/>
            <a:ext cx="1201184" cy="594041"/>
            <a:chOff x="8499786" y="6445225"/>
            <a:chExt cx="1201184" cy="59404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499786" y="6445225"/>
              <a:ext cx="1201184" cy="59404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852358" y="7217044"/>
            <a:ext cx="4128594" cy="594041"/>
            <a:chOff x="11852358" y="7217044"/>
            <a:chExt cx="4128594" cy="594041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852358" y="7217044"/>
              <a:ext cx="4128594" cy="594041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5299908" y="2230383"/>
            <a:ext cx="580020" cy="48008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743294" y="7976164"/>
            <a:ext cx="2837659" cy="594041"/>
            <a:chOff x="14743294" y="7976164"/>
            <a:chExt cx="2837659" cy="59404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743294" y="7976164"/>
              <a:ext cx="2837659" cy="59404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466452" y="8679534"/>
            <a:ext cx="1234517" cy="594041"/>
            <a:chOff x="16466452" y="8679534"/>
            <a:chExt cx="1234517" cy="59404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466452" y="8679534"/>
              <a:ext cx="1234517" cy="594041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4766352" y="1800924"/>
            <a:ext cx="573058" cy="473515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848579" y="3025979"/>
            <a:ext cx="916952" cy="610028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900664" y="3673617"/>
            <a:ext cx="2541305" cy="600505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605821" y="4412909"/>
            <a:ext cx="4969771" cy="600514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3152424" y="5183997"/>
            <a:ext cx="1200763" cy="450925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8404835" y="6524464"/>
            <a:ext cx="1179402" cy="450926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6354997" y="8757264"/>
            <a:ext cx="1179402" cy="450926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6984838" y="5722131"/>
            <a:ext cx="4711105" cy="610038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0054512" y="7218017"/>
            <a:ext cx="5381819" cy="610028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3889526" y="8030733"/>
            <a:ext cx="3254257" cy="6100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52382" y="613470"/>
            <a:ext cx="379930" cy="3004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5339" y="278500"/>
            <a:ext cx="1627766" cy="13043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5613" y="517500"/>
            <a:ext cx="2496119" cy="8364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7619" y="1904762"/>
            <a:ext cx="5037276" cy="7400000"/>
            <a:chOff x="1047619" y="1904762"/>
            <a:chExt cx="5037276" cy="7400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619" y="1904762"/>
              <a:ext cx="5037276" cy="740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19457" y="1904762"/>
            <a:ext cx="5037276" cy="7400000"/>
            <a:chOff x="6719457" y="1904762"/>
            <a:chExt cx="5037276" cy="74000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9457" y="1904762"/>
              <a:ext cx="5037276" cy="7400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91295" y="1904762"/>
            <a:ext cx="5037276" cy="7400000"/>
            <a:chOff x="12391295" y="1904762"/>
            <a:chExt cx="5037276" cy="7400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91295" y="1904762"/>
              <a:ext cx="5037276" cy="740000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4287" y="2039063"/>
            <a:ext cx="4685318" cy="66386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66125" y="2039059"/>
            <a:ext cx="3648871" cy="66386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38001" y="2039059"/>
            <a:ext cx="4865471" cy="66386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06441" y="3328429"/>
            <a:ext cx="4719633" cy="1097157"/>
            <a:chOff x="1206441" y="3328429"/>
            <a:chExt cx="4719633" cy="10971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6441" y="3328429"/>
              <a:ext cx="4719633" cy="109715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3349" y="3517628"/>
            <a:ext cx="3466471" cy="7130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06442" y="5262260"/>
            <a:ext cx="4719633" cy="3503625"/>
            <a:chOff x="1206442" y="5262260"/>
            <a:chExt cx="4719633" cy="350362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6442" y="5262260"/>
              <a:ext cx="4719633" cy="350362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43346" y="5400280"/>
            <a:ext cx="3904109" cy="317673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885899" y="5309206"/>
            <a:ext cx="4719633" cy="3503625"/>
            <a:chOff x="6885899" y="5309206"/>
            <a:chExt cx="4719633" cy="350362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85899" y="5309206"/>
              <a:ext cx="4719633" cy="350362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835502" y="5986115"/>
            <a:ext cx="4130814" cy="18132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878279" y="2950938"/>
            <a:ext cx="4719633" cy="1097157"/>
            <a:chOff x="6878279" y="2950938"/>
            <a:chExt cx="4719633" cy="109715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78279" y="2950938"/>
              <a:ext cx="4719633" cy="109715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815185" y="3140137"/>
            <a:ext cx="3970262" cy="75110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840754" y="4800420"/>
            <a:ext cx="1685024" cy="48046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545129" y="3104589"/>
            <a:ext cx="4719633" cy="1097157"/>
            <a:chOff x="12545129" y="3104589"/>
            <a:chExt cx="4719633" cy="109715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545129" y="3104589"/>
              <a:ext cx="4719633" cy="109715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482051" y="3293785"/>
            <a:ext cx="3879081" cy="65586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518448" y="5309206"/>
            <a:ext cx="4719633" cy="1097157"/>
            <a:chOff x="12518448" y="5309206"/>
            <a:chExt cx="4719633" cy="109715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518448" y="5309206"/>
              <a:ext cx="4719633" cy="1097157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455385" y="5498404"/>
            <a:ext cx="3879081" cy="65586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500001" y="4800420"/>
            <a:ext cx="1620338" cy="48046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518434" y="7234781"/>
            <a:ext cx="4719633" cy="1097157"/>
            <a:chOff x="12518434" y="7234781"/>
            <a:chExt cx="4719633" cy="109715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518434" y="7234781"/>
              <a:ext cx="4719633" cy="1097157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455385" y="7423975"/>
            <a:ext cx="4057490" cy="7225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2023-06-12T14:53:59Z</dcterms:created>
  <dcterms:modified xsi:type="dcterms:W3CDTF">2023-06-12T14:53:59Z</dcterms:modified>
</cp:coreProperties>
</file>