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C406-639F-4321-8EA1-671B52979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F35DE-9983-458A-8E99-02D41B01D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65A7-FB8E-4547-90EF-E7D30DD0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8107-2490-4D19-8553-FE749AF2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A162-5C87-424D-AF4F-FF2C9E5E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18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9EB1-74E6-47F0-B9E5-0CBE3EFB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6B4AD-008B-49C5-978E-6E764EB9A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6AA6-4727-49E2-8ED5-3ED24B6E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51A2-4DAC-41DD-AB5D-D689E457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11B9-500D-4686-AEAD-387B251D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6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95A01-0A72-4893-BA3E-678CADF7D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9D17-49F7-4B7F-88C1-791107422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9FFC-2708-4EBA-8297-39B66505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DBE9-C500-4D17-AC98-414503B2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6C57-B912-42B3-A5BA-7C421941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3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D73-7DF3-4A94-BD16-D10B822D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9D8B-806C-45A6-802F-25E606F5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4449-FEBD-44AC-9877-52CB5B17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C6B9-3D7D-437D-90B4-36259945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1276-3DB9-4575-BBE8-75D9B18D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1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CDCC-18B2-4343-B25F-AA8F630E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CCD-ADBC-4D6C-9370-3F093E6C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AB12-DB5F-4D53-905C-C0ECEEA7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43208-1234-4910-BE4A-4E459F8A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5E33-5B61-451F-838B-0692A05B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11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3BFC-EBDA-41B6-9DC9-984A3ED4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5B29-6EAB-4B90-B6CF-B4EA066F6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93D93-8626-4340-A9F2-6A40E61C0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FBD24-B0E7-430A-B995-AF7FB6C8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DC8B-193A-4346-AA52-5ED6C529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6E6B5-D0B7-4506-8A88-E468B08D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47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4DF7-DB6B-4B62-9F1B-87DEBA95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ACA6-0094-4D35-82F9-90E8065B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5E07E-C4D6-474B-BDF1-69AC6C897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9F2F1-C6DF-4FB7-8DAC-2C4E4C8A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4097F-EBB4-4549-9D21-461F0282E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D53BB-F6DB-40E0-A542-3644FF82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8A172-D2BC-43E6-8DE4-1E4FCC9D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21335-B0EF-4E9D-9989-D083CC64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2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67A-6E18-421B-B158-B120A965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4EF5E-1A11-4599-8279-BAF98812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B3FAE-CDDC-4947-AD7F-2B5CDBB2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3425-6AC5-4A55-9EF4-D733BE5C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18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BF49D-4E17-46FD-96BE-2D30F777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C2B0D-8748-4B4A-9583-5BEF0C29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95162-B5C7-4B3F-A1C9-A0FA1BE7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18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41C7-B5BF-4396-B693-9EFEB0AB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B7EE-EAE7-426B-99F2-1D2F8B37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02780-1894-480B-8288-E2939A05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B21AA-B54E-4808-9BEC-D4A2A568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4F7B-4786-4FC9-95AD-F93276F8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7263-713F-4FDA-A3EC-D6B62C48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0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B2B9-E387-4717-AAAF-FB33A9CD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61DF0-7B38-4585-AB34-4D17E857C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7041D-1981-41D1-89F4-0D2F9F14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0D6CD-2915-4C76-8666-1232C8BC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DDEF5-03AE-49CC-85D4-97FDB82D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97394-1332-4252-A872-79081FD5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67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FE69D-BF8E-4B97-AB05-FCAF8F1A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6F7A-7BEA-4F7B-A56F-4FF400D7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C1E1-812E-4D3A-8330-3A257A42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D00B0-0635-4BFB-9A33-86470037F89C}" type="datetimeFigureOut">
              <a:rPr lang="en-CA" smtClean="0"/>
              <a:t>11/18/18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22CF-52A3-4902-A480-8E30BF7B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6716-1FF4-4B84-AA07-C89F53A7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456D-4691-4D5F-8A0B-4F54B7CB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52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geography.com/magnetic-north-vs-geographic-true-pole/" TargetMode="External"/><Relationship Id="rId2" Type="http://schemas.openxmlformats.org/officeDocument/2006/relationships/hyperlink" Target="https://maps.ngdc.noaa.gov/viewers/historical_declin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903B-0869-42C0-B13F-891EEECA6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Brief Overview of Magnetometers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3120B-1DE2-4D98-A12A-94FBF072C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Presented by Simon Honigmann</a:t>
            </a:r>
          </a:p>
          <a:p>
            <a:r>
              <a:rPr lang="en-CA" dirty="0"/>
              <a:t>ENVI 541: Sensor Orientation</a:t>
            </a:r>
          </a:p>
        </p:txBody>
      </p:sp>
    </p:spTree>
    <p:extLst>
      <p:ext uri="{BB962C8B-B14F-4D97-AF65-F5344CB8AC3E}">
        <p14:creationId xmlns:p14="http://schemas.microsoft.com/office/powerpoint/2010/main" val="424993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C25F-5565-4F3D-9E93-1AE7A04D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A764-0E7C-4C41-BB9F-BF3B1A21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Types:</a:t>
            </a:r>
          </a:p>
          <a:p>
            <a:pPr lvl="1"/>
            <a:r>
              <a:rPr lang="en-CA" dirty="0"/>
              <a:t>Vector vs Total or Scalar</a:t>
            </a:r>
          </a:p>
          <a:p>
            <a:pPr lvl="1"/>
            <a:r>
              <a:rPr lang="en-CA" dirty="0"/>
              <a:t>Absolute vs Relative (aka </a:t>
            </a:r>
            <a:r>
              <a:rPr lang="en-CA" dirty="0" err="1"/>
              <a:t>variometers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Stationary vs portable or Mobile</a:t>
            </a:r>
          </a:p>
          <a:p>
            <a:pPr lvl="1"/>
            <a:endParaRPr lang="en-CA" dirty="0"/>
          </a:p>
          <a:p>
            <a:r>
              <a:rPr lang="en-CA" dirty="0"/>
              <a:t>SQUID (Superconducting quantum interference device)</a:t>
            </a:r>
          </a:p>
          <a:p>
            <a:pPr lvl="1"/>
            <a:r>
              <a:rPr lang="en-CA" dirty="0" err="1"/>
              <a:t>eg</a:t>
            </a:r>
            <a:r>
              <a:rPr lang="en-CA" dirty="0"/>
              <a:t> MRI</a:t>
            </a:r>
          </a:p>
          <a:p>
            <a:r>
              <a:rPr lang="en-CA" dirty="0"/>
              <a:t>Inductive Pickup Coils</a:t>
            </a:r>
          </a:p>
          <a:p>
            <a:pPr lvl="1"/>
            <a:r>
              <a:rPr lang="en-CA" dirty="0"/>
              <a:t>Detect current induced in a coil by changing field</a:t>
            </a:r>
          </a:p>
          <a:p>
            <a:r>
              <a:rPr lang="en-CA" dirty="0"/>
              <a:t>VSM (vibrating sample magnetometer)</a:t>
            </a:r>
          </a:p>
          <a:p>
            <a:r>
              <a:rPr lang="en-CA" dirty="0"/>
              <a:t>Pulsed Field Extraction Magnetometry</a:t>
            </a:r>
          </a:p>
          <a:p>
            <a:r>
              <a:rPr lang="en-CA" dirty="0"/>
              <a:t>Torque Magnetometry</a:t>
            </a:r>
          </a:p>
          <a:p>
            <a:r>
              <a:rPr lang="en-CA" dirty="0"/>
              <a:t>Faraday force magnetometry</a:t>
            </a:r>
          </a:p>
          <a:p>
            <a:r>
              <a:rPr lang="en-CA" dirty="0"/>
              <a:t>Optical magnetometry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15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A6E6-2EAE-45F1-92E1-804EABB6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Physical Concept /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B4F2-FA1B-4DD1-B3C9-0EB4DEFA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86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C158-F2F7-4434-931A-7DAB5638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Limits (Physical, Realization)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54D9-C0DC-4181-8426-FD955A7D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Magnetic north =/= true north</a:t>
            </a:r>
          </a:p>
          <a:p>
            <a:pPr marL="0" indent="0">
              <a:buNone/>
            </a:pPr>
            <a:r>
              <a:rPr lang="en-CA" dirty="0"/>
              <a:t>Vector magnetometers are subject to temperature drift and instability of the ferrite </a:t>
            </a:r>
            <a:r>
              <a:rPr lang="en-CA"/>
              <a:t>corse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02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C158-F2F7-4434-931A-7DAB5638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54D9-C0DC-4181-8426-FD955A7D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66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C158-F2F7-4434-931A-7DAB5638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Commercial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54D9-C0DC-4181-8426-FD955A7D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31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D678-8D3F-448F-B8BE-FE4C9E4C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D645-3D69-45F1-8CFE-1BCE5B01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https://maps.ngdc.noaa.gov/viewers/historical_declination/</a:t>
            </a:r>
            <a:r>
              <a:rPr lang="en-CA" dirty="0"/>
              <a:t> </a:t>
            </a:r>
          </a:p>
          <a:p>
            <a:r>
              <a:rPr lang="en-CA" dirty="0">
                <a:hlinkClick r:id="rId3"/>
              </a:rPr>
              <a:t>https://gisgeography.com/magnetic-north-vs-geographic-true-pole/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470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C158-F2F7-4434-931A-7DAB5638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54D9-C0DC-4181-8426-FD955A7D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Prepare </a:t>
            </a:r>
          </a:p>
          <a:p>
            <a:r>
              <a:rPr lang="en-CA" dirty="0"/>
              <a:t>1. Presentation (~7-8 min) </a:t>
            </a:r>
          </a:p>
          <a:p>
            <a:r>
              <a:rPr lang="en-CA" dirty="0"/>
              <a:t>2. PDF version sent to teacher (slides or extended abstract with references) </a:t>
            </a:r>
          </a:p>
          <a:p>
            <a:pPr marL="0" indent="0">
              <a:buNone/>
            </a:pPr>
            <a:r>
              <a:rPr lang="en-CA" dirty="0"/>
              <a:t>Content </a:t>
            </a:r>
          </a:p>
          <a:p>
            <a:r>
              <a:rPr lang="en-CA" dirty="0"/>
              <a:t>1. Physical concept , mathematical relations </a:t>
            </a:r>
          </a:p>
          <a:p>
            <a:r>
              <a:rPr lang="en-CA" dirty="0"/>
              <a:t>2. Limits – physical and in realization/fabrication </a:t>
            </a:r>
          </a:p>
          <a:p>
            <a:r>
              <a:rPr lang="en-CA" dirty="0"/>
              <a:t>3. Advantages and disadvantages (environment, size, ~cost, accuracy ranges) </a:t>
            </a:r>
          </a:p>
        </p:txBody>
      </p:sp>
    </p:spTree>
    <p:extLst>
      <p:ext uri="{BB962C8B-B14F-4D97-AF65-F5344CB8AC3E}">
        <p14:creationId xmlns:p14="http://schemas.microsoft.com/office/powerpoint/2010/main" val="295057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Brief Overview of Magnetometers</vt:lpstr>
      <vt:lpstr>Introduction</vt:lpstr>
      <vt:lpstr>Physical Concept / Equations</vt:lpstr>
      <vt:lpstr>Limits (Physical, Realization)</vt:lpstr>
      <vt:lpstr>Advantages and Disadvantages</vt:lpstr>
      <vt:lpstr>Commercial Availability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Overview of Magnetometers</dc:title>
  <dc:creator>Simon's</dc:creator>
  <cp:lastModifiedBy>Simon's</cp:lastModifiedBy>
  <cp:revision>7</cp:revision>
  <dcterms:created xsi:type="dcterms:W3CDTF">2018-11-18T19:51:52Z</dcterms:created>
  <dcterms:modified xsi:type="dcterms:W3CDTF">2018-11-18T23:19:29Z</dcterms:modified>
</cp:coreProperties>
</file>