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FFE835F-AA95-4EB1-9941-445B29F661E2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DA8782-EADF-425D-9EDE-2FE8D1CEA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" TargetMode="External"/><Relationship Id="rId2" Type="http://schemas.openxmlformats.org/officeDocument/2006/relationships/hyperlink" Target="https://www.sciencedirect.com/topics/engineering/data-preprocess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9800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on Admitted patients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99938"/>
            <a:ext cx="84582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Shonil Dabreo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Descriptive Statistics and Visualization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828800"/>
            <a:ext cx="84582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Descriptive Statistics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Descriptive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statistics of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average length of stay (days) in Large hospitals is calculated by filtering the average length of stay (days) based on Peer group ‘Large hospital’. </a:t>
            </a: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" name="Picture 9" descr="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6781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077200" y="44196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6096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3" name="Picture 12" descr="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943600"/>
            <a:ext cx="678180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Descriptive Statistics and Visualization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828800"/>
            <a:ext cx="84582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Descriptive Statistics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Descriptive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statistics of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average length of stay (days) in Medium hospitals is calculated by filtering the average length of stay (days) based on Peer group ‘Medium hospital’. </a:t>
            </a: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7200" y="44196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6096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3" name="Picture 12" descr="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943600"/>
            <a:ext cx="678180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d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67818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Descriptive Statistics and Visualization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828800"/>
            <a:ext cx="8458200" cy="381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" name="Picture 7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64008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72400" y="26670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10" name="Picture 9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05200"/>
            <a:ext cx="5029199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858000" y="4724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Descriptive Statistics and Visualization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1828800"/>
            <a:ext cx="8458200" cy="441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Visualization 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Box plot of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the average length of stay (days) in Large hospitals and Medium hospitals is plotted for visual analysis.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Looking at the output, we can say that the mean of average length of stay (days) in Large hospitals is greater than the  Medium hospitals.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Many patients have similar average length of stay (days) in Large hospitals in certain parts of the scale which is Quartile group 3. </a:t>
            </a:r>
            <a:r>
              <a:rPr lang="en-AU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ut in other parts of the scale the average length of stay (days) of patients are variable.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outliers are visible from the upper whisker which are separately shown  as plotted points.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Null Hypothesis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 assumption on which statistical T-test is computed to find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 if the plausible hypothesis is true or not.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Null Hypothesis (H0 = 0):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Mean  of average length of stay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(days)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large hospitals is equal to the mean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medium hospitals.</a:t>
            </a:r>
          </a:p>
          <a:p>
            <a:pPr algn="just">
              <a:buNone/>
            </a:pPr>
            <a:endParaRPr lang="en-A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800" y="23622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6482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Picture 8" descr="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586740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1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58674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800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T-test is conducted and result of the t-test for hypothesis  is displayed.</a:t>
            </a:r>
            <a:endParaRPr lang="en-A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the t-test statistic value which is 5.6615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degrees of freedom which is 4611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p-value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significance level of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t-test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(p-value = 0.0001592).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conf.int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confidence 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of the mean at 95% ( [0.1835797, 0.3780687]);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sample estimates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the mean value of two independent samples (mean = 3.986874,  3.706049).</a:t>
            </a:r>
          </a:p>
          <a:p>
            <a:endParaRPr lang="en-A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Interpretation: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p-value of the test is 0.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0001,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is less than the significance level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alpha = 0.05. Therefore, Null hypothesis is rejected.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it can be concluded that mean of average length of stay (days) in large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hospitals is significantly different than the mean of medium hospitals.</a:t>
            </a:r>
          </a:p>
          <a:p>
            <a:pPr algn="just">
              <a:buNone/>
            </a:pPr>
            <a:endParaRPr lang="en-A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800600"/>
          </a:xfrm>
        </p:spPr>
        <p:txBody>
          <a:bodyPr>
            <a:noAutofit/>
          </a:bodyPr>
          <a:lstStyle/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 mean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length of stay (days) in large hospitals is greater than the mean of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length of stay (days) medium hospitals.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degree of freedom is higher which means more power to reject a false null hypothesis and find a significant result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limitation is that the outliers were removed for t-test hypothesis testing.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result, we can say that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patients might choose Large hospital over the Medium hospital.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077200" cy="4800600"/>
          </a:xfrm>
        </p:spPr>
        <p:txBody>
          <a:bodyPr>
            <a:noAutofit/>
          </a:bodyPr>
          <a:lstStyle/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Science direct. Data Pre-processing [online]. Available at </a:t>
            </a:r>
          </a:p>
          <a:p>
            <a:pPr algn="just">
              <a:buNone/>
            </a:pPr>
            <a:r>
              <a:rPr lang="en-AU" sz="200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dirty="0" smtClean="0">
                <a:hlinkClick r:id="rId2"/>
              </a:rPr>
              <a:t>https://www.sciencedirect.com/topics/engineering/data-preprocessing </a:t>
            </a:r>
            <a:r>
              <a:rPr lang="en-US" sz="2000" dirty="0" smtClean="0">
                <a:hlinkClick r:id="rId3"/>
              </a:rPr>
              <a:t>/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&gt; [Accessed 10 May 2020]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971800"/>
            <a:ext cx="2660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Analysis on Admitted patients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Descriptive Statistics and Visualization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Admitted patients are patients who undergo a public or private hospital’s formal admission process to receive treatment and/or care. The details of the admitted patients are recorded which include their No of overnight stays, Type of the hospital, Name of the hospital, etc.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 is to understand the statistical difference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in the average length of stay (days) between large and medium hospitals.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Statistics is undertaken to compare the difference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in the average length of stay (days) between both hospitals. The results of the statistics are interpreted by which patients might choose one hospital over the other.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goal is to understand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if there is any statistical significant difference in the average length of stay (days) between large and medium hospitals which might make patients choose one over the other.</a:t>
            </a:r>
          </a:p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The problem is established by assuming a null hypothesis that the mean average length of stay (days) for large hospitals is equal to the mean average length of stay (days) for medium hospitals.</a:t>
            </a:r>
          </a:p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T-tests are statistical hypothesis tests which is conducted to test if the hypothesis is plausible.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preprocessing is extremely important because it allows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improving the quality of the raw experimental data. The primary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aim of preprocessing is to eliminate those small data contributions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associated with the experimental error.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Cleaning is one of the Data preprocessing step for collecting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preparing the data.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Steps of Data Cleaning:-</a:t>
            </a:r>
          </a:p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Eliminating records or attributes with missing values  </a:t>
            </a:r>
          </a:p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Identify and remove outliers</a:t>
            </a:r>
          </a:p>
          <a:p>
            <a:pPr algn="just"/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Eliminating records or attributes with missing values  </a:t>
            </a:r>
          </a:p>
          <a:p>
            <a:pPr algn="just">
              <a:spcBef>
                <a:spcPts val="0"/>
              </a:spcBef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data is noisy which contains the textual information about the data source. This textual information is removed (i.e. skipped) while retrieving the data. 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There are certain attributes which contains missing values in all the rows. These attributes are ignored by selecting attributes which includes some values in it.</a:t>
            </a: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Identify and remove outliers</a:t>
            </a:r>
          </a:p>
          <a:p>
            <a:pPr algn="just">
              <a:spcBef>
                <a:spcPts val="0"/>
              </a:spcBef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average length of stay (days) attribute includes NP values (i.e. Reported</a:t>
            </a:r>
          </a:p>
          <a:p>
            <a:pPr algn="just">
              <a:buNone/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values which didn’t meet the criteria).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NP values include criteria where patients reported deaths or transfers to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hospital. Therefore, Replacing NP values with any constant value would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illogical. The NP values could be assumed as outliers. </a:t>
            </a: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648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Identify and remove outliers</a:t>
            </a:r>
          </a:p>
          <a:p>
            <a:pPr algn="just">
              <a:spcBef>
                <a:spcPts val="0"/>
              </a:spcBef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total count of NP values is calculated by filtering the NP values from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average length of stay (days) attribute.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average length of stay (days) attribute is converted to numeric. This changes all the NP values to NA (i.e. Not Applicable) values.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These NA values are then ignored by filtering average length of stay (ALOS) attribute values which are other than NA values.</a:t>
            </a:r>
          </a:p>
          <a:p>
            <a:pPr algn="just"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4800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</a:p>
          <a:p>
            <a:pPr algn="just">
              <a:spcBef>
                <a:spcPts val="0"/>
              </a:spcBef>
              <a:buNone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attributes of interest are selected to calculate the statistical information. 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The ‘average length of stay (days)’ and ‘Peer group’ are the attributes which are selected to perform the statistics. 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‘average length of stay (days)’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calculated as the number of bed days for overnight stays divided by the number of overnight stays.</a:t>
            </a:r>
          </a:p>
          <a:p>
            <a:pPr algn="just"/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‘Peer group’ is the type of hospital where patients were admitted such as Major hospital, Large hospital, Medium hospital, Children’s hospital, Small hospital and Unpeered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323</TotalTime>
  <Words>954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Analysis on Admitted patients</vt:lpstr>
      <vt:lpstr>Analysis on Admitted patients</vt:lpstr>
      <vt:lpstr>Introduction</vt:lpstr>
      <vt:lpstr>Problem Statement</vt:lpstr>
      <vt:lpstr>Data</vt:lpstr>
      <vt:lpstr>Data</vt:lpstr>
      <vt:lpstr>Data</vt:lpstr>
      <vt:lpstr>Data</vt:lpstr>
      <vt:lpstr>Data</vt:lpstr>
      <vt:lpstr>Descriptive Statistics and Visualization</vt:lpstr>
      <vt:lpstr>Descriptive Statistics and Visualization</vt:lpstr>
      <vt:lpstr>Descriptive Statistics and Visualization</vt:lpstr>
      <vt:lpstr>Descriptive Statistics and Visualization</vt:lpstr>
      <vt:lpstr>Hypothesis Testing</vt:lpstr>
      <vt:lpstr>Hypothesis Testing</vt:lpstr>
      <vt:lpstr>Hypothesis Testing</vt:lpstr>
      <vt:lpstr>Discussion</vt:lpstr>
      <vt:lpstr>References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Admitted patients</dc:title>
  <dc:creator>winuser</dc:creator>
  <cp:lastModifiedBy>winuser</cp:lastModifiedBy>
  <cp:revision>278</cp:revision>
  <dcterms:created xsi:type="dcterms:W3CDTF">2020-05-10T08:18:18Z</dcterms:created>
  <dcterms:modified xsi:type="dcterms:W3CDTF">2020-05-10T13:51:02Z</dcterms:modified>
</cp:coreProperties>
</file>