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8" r:id="rId3"/>
    <p:sldId id="260" r:id="rId4"/>
    <p:sldId id="261" r:id="rId5"/>
    <p:sldId id="262" r:id="rId6"/>
    <p:sldId id="263"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5795" autoAdjust="0"/>
  </p:normalViewPr>
  <p:slideViewPr>
    <p:cSldViewPr>
      <p:cViewPr>
        <p:scale>
          <a:sx n="70" d="100"/>
          <a:sy n="70" d="100"/>
        </p:scale>
        <p:origin x="-13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E2CA73-4F4C-4029-B3C2-74E1A774156E}" type="datetimeFigureOut">
              <a:rPr lang="en-US" smtClean="0"/>
              <a:pPr/>
              <a:t>10/15/2020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B8D5D7-9FCE-4667-860D-A691DEB8465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9B8D5D7-9FCE-4667-860D-A691DEB84655}"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9B8D5D7-9FCE-4667-860D-A691DEB84655}"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9B8D5D7-9FCE-4667-860D-A691DEB84655}"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9B8D5D7-9FCE-4667-860D-A691DEB84655}"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10/15/2020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10/15/2020</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10/15/2020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10/15/2020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57400"/>
            <a:ext cx="8458200" cy="1470025"/>
          </a:xfrm>
        </p:spPr>
        <p:txBody>
          <a:bodyPr/>
          <a:lstStyle/>
          <a:p>
            <a:r>
              <a:rPr lang="en-US" dirty="0" smtClean="0">
                <a:latin typeface="Times New Roman" pitchFamily="18" charset="0"/>
                <a:cs typeface="Times New Roman" pitchFamily="18" charset="0"/>
              </a:rPr>
              <a:t>Ethical issues in Data Mining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Data Mining, COSC2111</a:t>
            </a:r>
          </a:p>
          <a:p>
            <a:r>
              <a:rPr lang="en-US" dirty="0" smtClean="0">
                <a:latin typeface="Times New Roman" pitchFamily="18" charset="0"/>
                <a:cs typeface="Times New Roman" pitchFamily="18" charset="0"/>
              </a:rPr>
              <a:t>Shonil Dabreo, s3835204</a:t>
            </a:r>
          </a:p>
          <a:p>
            <a:r>
              <a:rPr lang="en-US" dirty="0" smtClean="0">
                <a:latin typeface="Times New Roman" pitchFamily="18" charset="0"/>
                <a:cs typeface="Times New Roman" pitchFamily="18" charset="0"/>
              </a:rPr>
              <a:t>Mark Pereira, s3797413</a:t>
            </a:r>
          </a:p>
          <a:p>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Ethical issues in Data Mining</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lstStyle/>
          <a:p>
            <a:pPr algn="just">
              <a:buNone/>
            </a:pPr>
            <a:r>
              <a:rPr lang="en-US" sz="2000" dirty="0" smtClean="0">
                <a:latin typeface="Times New Roman" pitchFamily="18" charset="0"/>
                <a:cs typeface="Times New Roman" pitchFamily="18" charset="0"/>
              </a:rPr>
              <a:t>The process of generating rules through a mining operation becomes an </a:t>
            </a:r>
          </a:p>
          <a:p>
            <a:pPr algn="just">
              <a:buNone/>
            </a:pPr>
            <a:r>
              <a:rPr lang="en-US" sz="2000" dirty="0" smtClean="0">
                <a:latin typeface="Times New Roman" pitchFamily="18" charset="0"/>
                <a:cs typeface="Times New Roman" pitchFamily="18" charset="0"/>
              </a:rPr>
              <a:t>ethical issue when the results are used in decision making processes that </a:t>
            </a:r>
          </a:p>
          <a:p>
            <a:pPr algn="just">
              <a:buNone/>
            </a:pPr>
            <a:r>
              <a:rPr lang="en-US" sz="2000" dirty="0" smtClean="0">
                <a:latin typeface="Times New Roman" pitchFamily="18" charset="0"/>
                <a:cs typeface="Times New Roman" pitchFamily="18" charset="0"/>
              </a:rPr>
              <a:t>affect people; or when mining customer data unwittingly compromises the </a:t>
            </a:r>
          </a:p>
          <a:p>
            <a:pPr algn="just">
              <a:buNone/>
            </a:pPr>
            <a:r>
              <a:rPr lang="en-US" sz="2000" dirty="0" smtClean="0">
                <a:latin typeface="Times New Roman" pitchFamily="18" charset="0"/>
                <a:cs typeface="Times New Roman" pitchFamily="18" charset="0"/>
              </a:rPr>
              <a:t>privacy of those customer.</a:t>
            </a:r>
          </a:p>
          <a:p>
            <a:pPr algn="just">
              <a:buNone/>
            </a:pPr>
            <a:endParaRPr lang="en-US" sz="2000" b="1"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Privacy threatened by web-data mining</a:t>
            </a:r>
          </a:p>
          <a:p>
            <a:pPr algn="just"/>
            <a:r>
              <a:rPr lang="en-US" sz="2000" dirty="0" smtClean="0">
                <a:latin typeface="Times New Roman" pitchFamily="18" charset="0"/>
                <a:cs typeface="Times New Roman" pitchFamily="18" charset="0"/>
              </a:rPr>
              <a:t>The ethical  objections lies in the possible violation of peoples’ (informational) privacy.</a:t>
            </a:r>
          </a:p>
          <a:p>
            <a:pPr algn="just"/>
            <a:r>
              <a:rPr lang="en-US" sz="2000" dirty="0" smtClean="0">
                <a:latin typeface="Times New Roman" pitchFamily="18" charset="0"/>
                <a:cs typeface="Times New Roman" pitchFamily="18" charset="0"/>
              </a:rPr>
              <a:t>Protecting the privacy of users of the Internet is an important issue.</a:t>
            </a:r>
          </a:p>
          <a:p>
            <a:pPr algn="just"/>
            <a:r>
              <a:rPr lang="en-US" sz="2000" dirty="0" smtClean="0">
                <a:latin typeface="Times New Roman" pitchFamily="18" charset="0"/>
                <a:cs typeface="Times New Roman" pitchFamily="18" charset="0"/>
              </a:rPr>
              <a:t>The privacy can be violated when information concerning an individual is obtained, used, or disseminated, especially if this occurs without their knowledge or consent.</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Ethical issues in Data Mining</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normAutofit lnSpcReduction="10000"/>
          </a:bodyPr>
          <a:lstStyle/>
          <a:p>
            <a:pPr algn="just">
              <a:buNone/>
            </a:pPr>
            <a:r>
              <a:rPr lang="en-US" sz="2000" b="1" dirty="0" smtClean="0">
                <a:latin typeface="Times New Roman" pitchFamily="18" charset="0"/>
                <a:cs typeface="Times New Roman" pitchFamily="18" charset="0"/>
              </a:rPr>
              <a:t>Individuality</a:t>
            </a:r>
          </a:p>
          <a:p>
            <a:pPr algn="just"/>
            <a:r>
              <a:rPr lang="en-US" sz="2000" dirty="0" smtClean="0">
                <a:latin typeface="Times New Roman" pitchFamily="18" charset="0"/>
                <a:cs typeface="Times New Roman" pitchFamily="18" charset="0"/>
              </a:rPr>
              <a:t>Profiling through web-data mining can, however, lead to de-individualization.</a:t>
            </a:r>
          </a:p>
          <a:p>
            <a:pPr algn="just"/>
            <a:r>
              <a:rPr lang="en-US" sz="2000" dirty="0" smtClean="0">
                <a:latin typeface="Times New Roman" pitchFamily="18" charset="0"/>
                <a:cs typeface="Times New Roman" pitchFamily="18" charset="0"/>
              </a:rPr>
              <a:t>When group profiles are used as a basis for decision-making and formulating policies, or if profiles somehow become public knowledge, the individuality of people is threatened. People will be judged and treated as group members rather than individuals.</a:t>
            </a:r>
          </a:p>
          <a:p>
            <a:pPr algn="just"/>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Web usage mining</a:t>
            </a:r>
          </a:p>
          <a:p>
            <a:pPr algn="just"/>
            <a:r>
              <a:rPr lang="en-US" sz="2000" dirty="0" smtClean="0">
                <a:latin typeface="Times New Roman" pitchFamily="18" charset="0"/>
                <a:cs typeface="Times New Roman" pitchFamily="18" charset="0"/>
              </a:rPr>
              <a:t>Web usage mining by looking at user traces without their knowledge is an another concern done by companies using cookies and session mainly to pursue advertisement in e-commerce.</a:t>
            </a:r>
          </a:p>
          <a:p>
            <a:pPr algn="just"/>
            <a:r>
              <a:rPr lang="en-US" sz="2000" dirty="0" smtClean="0">
                <a:latin typeface="Times New Roman" pitchFamily="18" charset="0"/>
                <a:cs typeface="Times New Roman" pitchFamily="18" charset="0"/>
              </a:rPr>
              <a:t>Consumers have to be explicitly informed that data mining techniques are being used by certain businesses, and that data about them is currently being mined in ways, which they probably have not explicitly authorized. Only then will they be able to make informed choices that will best contribute to their overall well-being. </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Ethical issues in Data Mining</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normAutofit/>
          </a:bodyPr>
          <a:lstStyle/>
          <a:p>
            <a:pPr algn="just">
              <a:buNone/>
            </a:pPr>
            <a:r>
              <a:rPr lang="en-US" sz="2000" b="1" dirty="0" smtClean="0">
                <a:latin typeface="Times New Roman" pitchFamily="18" charset="0"/>
                <a:cs typeface="Times New Roman" pitchFamily="18" charset="0"/>
              </a:rPr>
              <a:t>Content and structure mining</a:t>
            </a:r>
          </a:p>
          <a:p>
            <a:pPr algn="just"/>
            <a:r>
              <a:rPr lang="en-US" sz="2000" dirty="0" smtClean="0">
                <a:latin typeface="Times New Roman" pitchFamily="18" charset="0"/>
                <a:cs typeface="Times New Roman" pitchFamily="18" charset="0"/>
              </a:rPr>
              <a:t>Web data is publicly available which could be used for different purposes, taking it completely out of context.</a:t>
            </a:r>
          </a:p>
          <a:p>
            <a:pPr algn="just"/>
            <a:r>
              <a:rPr lang="en-US" sz="2000" dirty="0" smtClean="0">
                <a:latin typeface="Times New Roman" pitchFamily="18" charset="0"/>
                <a:cs typeface="Times New Roman" pitchFamily="18" charset="0"/>
              </a:rPr>
              <a:t>Certain bits of data that are not considered to be privacy violating, can be collected and assembled with other data, leading to information that can be regarded as harmful .</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Ethical issues in Data Mining</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normAutofit/>
          </a:bodyPr>
          <a:lstStyle/>
          <a:p>
            <a:pPr algn="just">
              <a:buNone/>
            </a:pPr>
            <a:r>
              <a:rPr lang="en-US" sz="2000" b="1" dirty="0" smtClean="0">
                <a:latin typeface="Times New Roman" pitchFamily="18" charset="0"/>
                <a:cs typeface="Times New Roman" pitchFamily="18" charset="0"/>
              </a:rPr>
              <a:t>Ethical issues in private sector</a:t>
            </a:r>
          </a:p>
          <a:p>
            <a:pPr algn="just"/>
            <a:r>
              <a:rPr lang="en-US" sz="2000" dirty="0" smtClean="0">
                <a:latin typeface="Times New Roman" pitchFamily="18" charset="0"/>
                <a:cs typeface="Times New Roman" pitchFamily="18" charset="0"/>
              </a:rPr>
              <a:t>Customers are classified., receiving different services or different cost structures. Detailed consumer information lets apparel retailers market their products to consumers with more precision.</a:t>
            </a:r>
          </a:p>
          <a:p>
            <a:pPr algn="just"/>
            <a:r>
              <a:rPr lang="en-US" sz="2000" dirty="0" smtClean="0">
                <a:latin typeface="Times New Roman" pitchFamily="18" charset="0"/>
                <a:cs typeface="Times New Roman" pitchFamily="18" charset="0"/>
              </a:rPr>
              <a:t>Privacy rules impose restrictions and barriers to data collection could increase the prices consumers pay.</a:t>
            </a:r>
          </a:p>
          <a:p>
            <a:pPr algn="just"/>
            <a:r>
              <a:rPr lang="en-US" sz="2000" dirty="0" smtClean="0">
                <a:latin typeface="Times New Roman" pitchFamily="18" charset="0"/>
                <a:cs typeface="Times New Roman" pitchFamily="18" charset="0"/>
              </a:rPr>
              <a:t>Retailers cannot target their advertising and their only option is to mass advertise, which drives up costs.</a:t>
            </a:r>
          </a:p>
          <a:p>
            <a:pPr algn="just"/>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Ethical issues in Data Mining</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normAutofit/>
          </a:bodyPr>
          <a:lstStyle/>
          <a:p>
            <a:pPr algn="just">
              <a:buNone/>
            </a:pPr>
            <a:r>
              <a:rPr lang="en-US" sz="2000" b="1" dirty="0" smtClean="0">
                <a:latin typeface="Times New Roman" pitchFamily="18" charset="0"/>
                <a:cs typeface="Times New Roman" pitchFamily="18" charset="0"/>
              </a:rPr>
              <a:t>Handling ethical issues in private sector</a:t>
            </a:r>
          </a:p>
          <a:p>
            <a:pPr algn="just"/>
            <a:r>
              <a:rPr lang="en-US" sz="2000" dirty="0" smtClean="0">
                <a:latin typeface="Times New Roman" pitchFamily="18" charset="0"/>
                <a:cs typeface="Times New Roman" pitchFamily="18" charset="0"/>
              </a:rPr>
              <a:t>We refer to actions an individual can take in order to protect himself/herself against possible harms. For example, users being cautious when they are ask to provide information online, restrict from filling online forms, etc.</a:t>
            </a:r>
          </a:p>
          <a:p>
            <a:pPr algn="just"/>
            <a:r>
              <a:rPr lang="en-US" sz="2000" dirty="0" smtClean="0">
                <a:latin typeface="Times New Roman" pitchFamily="18" charset="0"/>
                <a:cs typeface="Times New Roman" pitchFamily="18" charset="0"/>
              </a:rPr>
              <a:t>Organizations should demonstrate the guidelines to their consumers so that the consumers are aware about what’s happening with their data.</a:t>
            </a:r>
          </a:p>
          <a:p>
            <a:pPr algn="just"/>
            <a:r>
              <a:rPr lang="en-US" sz="2000" dirty="0" smtClean="0">
                <a:latin typeface="Times New Roman" pitchFamily="18" charset="0"/>
                <a:cs typeface="Times New Roman" pitchFamily="18" charset="0"/>
              </a:rPr>
              <a:t>Government should monitor web mining activities or other legal measures.</a:t>
            </a:r>
          </a:p>
          <a:p>
            <a:pPr algn="just"/>
            <a:r>
              <a:rPr lang="en-US" sz="2000" dirty="0" smtClean="0">
                <a:latin typeface="Times New Roman" pitchFamily="18" charset="0"/>
                <a:cs typeface="Times New Roman" pitchFamily="18" charset="0"/>
              </a:rPr>
              <a:t>Individuals are limited in their possibilities to protect themselves. They could choose to combine forces, and make sure that personal data is systematically refused by large groups of people. A large-scale refusal of data would, however, also block all the possible advantages of group proﬁling. </a:t>
            </a:r>
          </a:p>
          <a:p>
            <a:pPr algn="just"/>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References</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lstStyle/>
          <a:p>
            <a:r>
              <a:rPr lang="en-US" sz="2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Scholarworks.rit.edu</a:t>
            </a:r>
            <a:r>
              <a:rPr lang="en-US" sz="2000" dirty="0" smtClean="0">
                <a:latin typeface="Times New Roman" pitchFamily="18" charset="0"/>
                <a:cs typeface="Times New Roman" pitchFamily="18" charset="0"/>
              </a:rPr>
              <a:t>, 2020. [Online]. Available: https://scholarworks.rit.edu/cgi/viewcontent.cgi?article=1443&amp;context=article. [Accessed: 31- Aug- 2020].</a:t>
            </a:r>
          </a:p>
          <a:p>
            <a:r>
              <a:rPr lang="en-US" sz="2000" dirty="0" smtClean="0">
                <a:latin typeface="Times New Roman" pitchFamily="18" charset="0"/>
                <a:cs typeface="Times New Roman" pitchFamily="18" charset="0"/>
              </a:rPr>
              <a:t>[2]</a:t>
            </a:r>
            <a:r>
              <a:rPr lang="en-US" sz="2000" i="1" dirty="0" smtClean="0">
                <a:latin typeface="Times New Roman" pitchFamily="18" charset="0"/>
                <a:cs typeface="Times New Roman" pitchFamily="18" charset="0"/>
              </a:rPr>
              <a:t>Pure.tue.nl</a:t>
            </a:r>
            <a:r>
              <a:rPr lang="en-US" sz="2000" dirty="0" smtClean="0">
                <a:latin typeface="Times New Roman" pitchFamily="18" charset="0"/>
                <a:cs typeface="Times New Roman" pitchFamily="18" charset="0"/>
              </a:rPr>
              <a:t>, 2020. [Online]. Available: https://pure.tue.nl/ws/files/1901768/612259.pdf. [Accessed: 31- Aug- 2020].</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178</TotalTime>
  <Words>585</Words>
  <Application>Microsoft Office PowerPoint</Application>
  <PresentationFormat>On-screen Show (4:3)</PresentationFormat>
  <Paragraphs>45</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Urban</vt:lpstr>
      <vt:lpstr>Ethical issues in Data Mining</vt:lpstr>
      <vt:lpstr>Ethical issues in Data Mining </vt:lpstr>
      <vt:lpstr>Ethical issues in Data Mining </vt:lpstr>
      <vt:lpstr>Ethical issues in Data Mining </vt:lpstr>
      <vt:lpstr>Ethical issues in Data Mining </vt:lpstr>
      <vt:lpstr>Ethical issues in Data Mining </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issues in Data Mining</dc:title>
  <dc:creator>Shonil Dabreo</dc:creator>
  <cp:lastModifiedBy>winuser</cp:lastModifiedBy>
  <cp:revision>89</cp:revision>
  <dcterms:created xsi:type="dcterms:W3CDTF">2006-08-16T00:00:00Z</dcterms:created>
  <dcterms:modified xsi:type="dcterms:W3CDTF">2020-10-15T08:56:21Z</dcterms:modified>
</cp:coreProperties>
</file>