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063" autoAdjust="0"/>
  </p:normalViewPr>
  <p:slideViewPr>
    <p:cSldViewPr snapToGrid="0" snapToObjects="1">
      <p:cViewPr varScale="1">
        <p:scale>
          <a:sx n="78" d="100"/>
          <a:sy n="78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F7F5-1268-D343-9EB4-AB9E05613CE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48B3F-3640-DA41-B641-4E84E7DC8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021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229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86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771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128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01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88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05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874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056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670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48B3F-3640-DA41-B641-4E84E7DC8B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59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15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188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17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96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39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10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58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018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23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6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231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F2FCB6-86A2-0D4B-BD71-E8E6AF3E5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REMOTE PATIENT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TEAM DATABUZZ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SHONIL D’ABREO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NITIN TUNDWAL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MARK PEREIRA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CHRISTANGEL FARGOSE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8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771"/>
    </mc:Choice>
    <mc:Fallback>
      <p:transition spd="slow" advTm="57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-8469"/>
            <a:ext cx="12191980" cy="68664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66" y="467139"/>
            <a:ext cx="10795634" cy="5893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Ethical issues and their Solution for RPM system: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4.  Data Security.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Hackers can hack the sensors and alter or steal the patient’s information.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Solution: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Sensors are not connected directly to the cloud. They are connected to the application through Bluetooth which can reduce the risk of data breach from hackers.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06478A-61B4-4364-A0F4-DD25FE95B08A}"/>
              </a:ext>
            </a:extLst>
          </p:cNvPr>
          <p:cNvSpPr txBox="1"/>
          <p:nvPr/>
        </p:nvSpPr>
        <p:spPr>
          <a:xfrm>
            <a:off x="164488" y="6361043"/>
            <a:ext cx="388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:- </a:t>
            </a:r>
            <a:r>
              <a:rPr lang="en-A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Christangel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81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-8469"/>
            <a:ext cx="12191980" cy="68664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66" y="526774"/>
            <a:ext cx="10795634" cy="5834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Conclusion: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All in one deal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More efficient and safer.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Easy to use.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Ethical issues 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C9949C-2647-4E99-9D26-B349A4E8FAE3}"/>
              </a:ext>
            </a:extLst>
          </p:cNvPr>
          <p:cNvSpPr txBox="1"/>
          <p:nvPr/>
        </p:nvSpPr>
        <p:spPr>
          <a:xfrm>
            <a:off x="164488" y="6361043"/>
            <a:ext cx="388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:- Nitin 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92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127"/>
    </mc:Choice>
    <mc:Fallback>
      <p:transition spd="slow" advTm="5012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19" b="708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A44CD100-6267-4E62-AA64-2182A3A6A1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1434" y="2824924"/>
            <a:ext cx="4909112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b="1" dirty="0"/>
              <a:t>THANK YOU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94205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0"/>
            <a:ext cx="12191980" cy="68664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66" y="526774"/>
            <a:ext cx="10795634" cy="5834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Introduction: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The covid-19 pandemic severely affected the lives of people. As a result, medical checkups were discouraged.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Before pandemic, wearable devices didn't came out useful for chronically ill patients.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 Long-term disordered people needed routine checkups to keep up with their health.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The objective is to create an e-health derived Remote Patient Monitoring System to provide valuable health care.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123AFEB-38A2-DD41-B989-427A43CB5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55682" y="199975"/>
            <a:ext cx="3156264" cy="1949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0E5649-B736-43FB-8E6F-6425DDC7E984}"/>
              </a:ext>
            </a:extLst>
          </p:cNvPr>
          <p:cNvSpPr txBox="1"/>
          <p:nvPr/>
        </p:nvSpPr>
        <p:spPr>
          <a:xfrm>
            <a:off x="164488" y="6361043"/>
            <a:ext cx="388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:- Nitin 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884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9226"/>
    </mc:Choice>
    <mc:Fallback>
      <p:transition spd="slow" advTm="492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0"/>
            <a:ext cx="12191980" cy="68664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66" y="526774"/>
            <a:ext cx="10795634" cy="5834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PROBLEM DEFINITION: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Chronically ill people who require frequent checkup have been affected the most due to covid.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The ill people need routine monitoring of their health status.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RPMS can be used to remotely assess health by avoiding unnecessary trips and  to assist patients for proactive control of their care plan.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It can also be used to provide regular medical advice and insights.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8C9327-89DA-4529-B504-C921C9287D3B}"/>
              </a:ext>
            </a:extLst>
          </p:cNvPr>
          <p:cNvSpPr txBox="1"/>
          <p:nvPr/>
        </p:nvSpPr>
        <p:spPr>
          <a:xfrm>
            <a:off x="164488" y="6361043"/>
            <a:ext cx="388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:- Nitin 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06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627"/>
    </mc:Choice>
    <mc:Fallback>
      <p:transition spd="slow" advTm="236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0"/>
            <a:ext cx="12191980" cy="68664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66" y="526774"/>
            <a:ext cx="10795634" cy="5834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Why do we need Remote Patient Monitoring System?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Diversion of health resources due to COVID-19.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Chronic disease patients need special care and treatment.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Useful for elderly people.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Identifies and solves issues quickly.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Changes continuously monitored.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Hospital staff are safer during treatments.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9C6CA3-2238-458B-A147-5A89B3B9597A}"/>
              </a:ext>
            </a:extLst>
          </p:cNvPr>
          <p:cNvSpPr txBox="1"/>
          <p:nvPr/>
        </p:nvSpPr>
        <p:spPr>
          <a:xfrm>
            <a:off x="164488" y="6361043"/>
            <a:ext cx="388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:- </a:t>
            </a:r>
            <a:r>
              <a:rPr lang="en-A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Christangel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50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0"/>
            <a:ext cx="12191980" cy="68664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66" y="526774"/>
            <a:ext cx="10795634" cy="5834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Functioning of the RPM system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RPMS is a set of technologies consisting of:-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Patient-end medical devices and mobile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Hospital-end web application and AI-powered cloud server.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21BBF1-1ADC-4FAB-B211-7BF1BAEB8C32}"/>
              </a:ext>
            </a:extLst>
          </p:cNvPr>
          <p:cNvSpPr txBox="1"/>
          <p:nvPr/>
        </p:nvSpPr>
        <p:spPr>
          <a:xfrm>
            <a:off x="164488" y="6361043"/>
            <a:ext cx="388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:- </a:t>
            </a:r>
            <a:r>
              <a:rPr lang="en-A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Shonil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794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4377"/>
    </mc:Choice>
    <mc:Fallback>
      <p:transition spd="slow" advTm="443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0"/>
            <a:ext cx="12191980" cy="6866467"/>
          </a:xfrm>
          <a:prstGeom prst="rect">
            <a:avLst/>
          </a:prstGeom>
        </p:spPr>
      </p:pic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A3A7AFC-E8AA-8C49-BA02-C827D2A6C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9340" y="874183"/>
            <a:ext cx="10019787" cy="52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621A150-1F68-4E32-9074-B60E09A73F93}"/>
              </a:ext>
            </a:extLst>
          </p:cNvPr>
          <p:cNvSpPr txBox="1"/>
          <p:nvPr/>
        </p:nvSpPr>
        <p:spPr>
          <a:xfrm>
            <a:off x="164488" y="6361043"/>
            <a:ext cx="388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:- </a:t>
            </a:r>
            <a:r>
              <a:rPr lang="en-A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Shonil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232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2082"/>
    </mc:Choice>
    <mc:Fallback>
      <p:transition spd="slow" advTm="820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0"/>
            <a:ext cx="12191980" cy="68664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66" y="526774"/>
            <a:ext cx="10795634" cy="5834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Ethical issues and their Solution for RPM system: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</a:rPr>
              <a:t>Privacy.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Risk of a data breach on both the end.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Compromise on patient’s sensitive information.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Solution: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Encrypting data from both ends.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Creating a HIPAA compliant system.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3D1C77-95B9-4CCD-8872-794792F16C6E}"/>
              </a:ext>
            </a:extLst>
          </p:cNvPr>
          <p:cNvSpPr txBox="1"/>
          <p:nvPr/>
        </p:nvSpPr>
        <p:spPr>
          <a:xfrm>
            <a:off x="164488" y="6361043"/>
            <a:ext cx="388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:- Mark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316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7833"/>
    </mc:Choice>
    <mc:Fallback>
      <p:transition spd="slow" advTm="5783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0"/>
            <a:ext cx="12191980" cy="68664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66" y="526774"/>
            <a:ext cx="10795634" cy="5834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Ethical issues and their Solution for RPM system: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2.  Fairness.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Insufficient data on young patients having chronic disease.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Solution: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Adding more and complete data on young patients.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Training the system with data on young patients.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E657B30-8484-451F-B2C0-54D781897B20}"/>
              </a:ext>
            </a:extLst>
          </p:cNvPr>
          <p:cNvSpPr txBox="1"/>
          <p:nvPr/>
        </p:nvSpPr>
        <p:spPr>
          <a:xfrm>
            <a:off x="164488" y="6361043"/>
            <a:ext cx="388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:- Mark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61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9287"/>
    </mc:Choice>
    <mc:Fallback>
      <p:transition spd="slow" advTm="392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xmlns="" id="{442D2C40-7ED8-45E4-9E7D-C3407F9CA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6CD9388-7322-414F-B3F6-2893651E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3" b="7035"/>
          <a:stretch/>
        </p:blipFill>
        <p:spPr>
          <a:xfrm>
            <a:off x="20" y="-8469"/>
            <a:ext cx="12191980" cy="68664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9C7E3-3A2A-E247-88C1-BFFEDC0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66" y="526774"/>
            <a:ext cx="10795634" cy="5834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Ethical issues and their Solution for RPM system: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3.  Transparency.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Lack of knowledge about how the patients' data is used.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Solution: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Patients will get complete education on how and where the data will be used.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All terms and conditions will be clearly explained to the patients by the operator.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85FB01-2C5B-47F6-B962-EB441469C5B2}"/>
              </a:ext>
            </a:extLst>
          </p:cNvPr>
          <p:cNvSpPr txBox="1"/>
          <p:nvPr/>
        </p:nvSpPr>
        <p:spPr>
          <a:xfrm>
            <a:off x="164488" y="6361043"/>
            <a:ext cx="388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:- Mark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25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239"/>
    </mc:Choice>
    <mc:Fallback>
      <p:transition spd="slow" advTm="32239"/>
    </mc:Fallback>
  </mc:AlternateContent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7E2"/>
      </a:lt2>
      <a:accent1>
        <a:srgbClr val="969BC6"/>
      </a:accent1>
      <a:accent2>
        <a:srgbClr val="7F9EBA"/>
      </a:accent2>
      <a:accent3>
        <a:srgbClr val="83ABAE"/>
      </a:accent3>
      <a:accent4>
        <a:srgbClr val="76AD9A"/>
      </a:accent4>
      <a:accent5>
        <a:srgbClr val="84AE8D"/>
      </a:accent5>
      <a:accent6>
        <a:srgbClr val="83B078"/>
      </a:accent6>
      <a:hlink>
        <a:srgbClr val="8A8453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484</Words>
  <Application>Microsoft Office PowerPoint</Application>
  <PresentationFormat>Custom</PresentationFormat>
  <Paragraphs>106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ShapesVTI</vt:lpstr>
      <vt:lpstr>REMOTE PATIENT MONITORING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PATIENT MONITORING SYSTEM</dc:title>
  <dc:creator>Christangel Urban Fargose</dc:creator>
  <cp:lastModifiedBy>winuser</cp:lastModifiedBy>
  <cp:revision>78</cp:revision>
  <dcterms:created xsi:type="dcterms:W3CDTF">2021-05-22T04:05:24Z</dcterms:created>
  <dcterms:modified xsi:type="dcterms:W3CDTF">2021-05-24T04:54:48Z</dcterms:modified>
</cp:coreProperties>
</file>