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96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221035" y="1372443"/>
            <a:ext cx="4273550" cy="3517900"/>
          </a:xfrm>
          <a:prstGeom prst="rect">
            <a:avLst/>
          </a:prstGeom>
        </p:spPr>
        <p:txBody>
          <a:bodyPr wrap="square" lIns="0" tIns="0" rIns="0" bIns="0">
            <a:spAutoFit/>
          </a:bodyPr>
          <a:lstStyle>
            <a:lvl1pPr>
              <a:defRPr sz="1400" b="0" i="0">
                <a:solidFill>
                  <a:srgbClr val="00005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88825" cy="1146810"/>
          </a:xfrm>
          <a:custGeom>
            <a:avLst/>
            <a:gdLst/>
            <a:ahLst/>
            <a:cxnLst/>
            <a:rect l="l" t="t" r="r" b="b"/>
            <a:pathLst>
              <a:path w="12188825" h="1146810">
                <a:moveTo>
                  <a:pt x="0" y="1146428"/>
                </a:moveTo>
                <a:lnTo>
                  <a:pt x="12188825" y="1146428"/>
                </a:lnTo>
                <a:lnTo>
                  <a:pt x="12188825" y="0"/>
                </a:lnTo>
                <a:lnTo>
                  <a:pt x="0" y="0"/>
                </a:lnTo>
                <a:lnTo>
                  <a:pt x="0" y="1146428"/>
                </a:lnTo>
                <a:close/>
              </a:path>
            </a:pathLst>
          </a:custGeom>
          <a:solidFill>
            <a:srgbClr val="000054"/>
          </a:solidFill>
        </p:spPr>
        <p:txBody>
          <a:bodyPr wrap="square" lIns="0" tIns="0" rIns="0" bIns="0" rtlCol="0"/>
          <a:lstStyle/>
          <a:p>
            <a:endParaRPr/>
          </a:p>
        </p:txBody>
      </p:sp>
      <p:sp>
        <p:nvSpPr>
          <p:cNvPr id="17" name="bk object 17"/>
          <p:cNvSpPr/>
          <p:nvPr/>
        </p:nvSpPr>
        <p:spPr>
          <a:xfrm>
            <a:off x="0" y="6465570"/>
            <a:ext cx="786130" cy="392430"/>
          </a:xfrm>
          <a:custGeom>
            <a:avLst/>
            <a:gdLst/>
            <a:ahLst/>
            <a:cxnLst/>
            <a:rect l="l" t="t" r="r" b="b"/>
            <a:pathLst>
              <a:path w="786130" h="392429">
                <a:moveTo>
                  <a:pt x="0" y="392429"/>
                </a:moveTo>
                <a:lnTo>
                  <a:pt x="785672" y="392429"/>
                </a:lnTo>
                <a:lnTo>
                  <a:pt x="785672" y="0"/>
                </a:lnTo>
                <a:lnTo>
                  <a:pt x="0" y="0"/>
                </a:lnTo>
                <a:lnTo>
                  <a:pt x="0" y="392429"/>
                </a:lnTo>
                <a:close/>
              </a:path>
            </a:pathLst>
          </a:custGeom>
          <a:solidFill>
            <a:srgbClr val="E60028"/>
          </a:solidFill>
        </p:spPr>
        <p:txBody>
          <a:bodyPr wrap="square" lIns="0" tIns="0" rIns="0" bIns="0" rtlCol="0"/>
          <a:lstStyle/>
          <a:p>
            <a:endParaRPr/>
          </a:p>
        </p:txBody>
      </p:sp>
      <p:sp>
        <p:nvSpPr>
          <p:cNvPr id="18" name="bk object 18"/>
          <p:cNvSpPr/>
          <p:nvPr/>
        </p:nvSpPr>
        <p:spPr>
          <a:xfrm>
            <a:off x="0" y="6065520"/>
            <a:ext cx="393065" cy="400050"/>
          </a:xfrm>
          <a:custGeom>
            <a:avLst/>
            <a:gdLst/>
            <a:ahLst/>
            <a:cxnLst/>
            <a:rect l="l" t="t" r="r" b="b"/>
            <a:pathLst>
              <a:path w="393065" h="400050">
                <a:moveTo>
                  <a:pt x="0" y="400049"/>
                </a:moveTo>
                <a:lnTo>
                  <a:pt x="392836" y="400049"/>
                </a:lnTo>
                <a:lnTo>
                  <a:pt x="392836" y="0"/>
                </a:lnTo>
                <a:lnTo>
                  <a:pt x="0" y="0"/>
                </a:lnTo>
                <a:lnTo>
                  <a:pt x="0" y="400049"/>
                </a:lnTo>
                <a:close/>
              </a:path>
            </a:pathLst>
          </a:custGeom>
          <a:solidFill>
            <a:srgbClr val="E60028"/>
          </a:solidFill>
        </p:spPr>
        <p:txBody>
          <a:bodyPr wrap="square" lIns="0" tIns="0" rIns="0" bIns="0" rtlCol="0"/>
          <a:lstStyle/>
          <a:p>
            <a:endParaRPr/>
          </a:p>
        </p:txBody>
      </p:sp>
      <p:sp>
        <p:nvSpPr>
          <p:cNvPr id="19" name="bk object 19"/>
          <p:cNvSpPr/>
          <p:nvPr/>
        </p:nvSpPr>
        <p:spPr>
          <a:xfrm>
            <a:off x="11799565" y="764540"/>
            <a:ext cx="389255" cy="382270"/>
          </a:xfrm>
          <a:custGeom>
            <a:avLst/>
            <a:gdLst/>
            <a:ahLst/>
            <a:cxnLst/>
            <a:rect l="l" t="t" r="r" b="b"/>
            <a:pathLst>
              <a:path w="389254" h="382269">
                <a:moveTo>
                  <a:pt x="0" y="382269"/>
                </a:moveTo>
                <a:lnTo>
                  <a:pt x="389254" y="382269"/>
                </a:lnTo>
                <a:lnTo>
                  <a:pt x="389254" y="0"/>
                </a:lnTo>
                <a:lnTo>
                  <a:pt x="0" y="0"/>
                </a:lnTo>
                <a:lnTo>
                  <a:pt x="0" y="382269"/>
                </a:lnTo>
                <a:close/>
              </a:path>
            </a:pathLst>
          </a:custGeom>
          <a:solidFill>
            <a:srgbClr val="51FFDF"/>
          </a:solidFill>
        </p:spPr>
        <p:txBody>
          <a:bodyPr wrap="square" lIns="0" tIns="0" rIns="0" bIns="0" rtlCol="0"/>
          <a:lstStyle/>
          <a:p>
            <a:endParaRPr/>
          </a:p>
        </p:txBody>
      </p:sp>
      <p:sp>
        <p:nvSpPr>
          <p:cNvPr id="20" name="bk object 20"/>
          <p:cNvSpPr/>
          <p:nvPr/>
        </p:nvSpPr>
        <p:spPr>
          <a:xfrm>
            <a:off x="11410311" y="382270"/>
            <a:ext cx="778510" cy="382270"/>
          </a:xfrm>
          <a:custGeom>
            <a:avLst/>
            <a:gdLst/>
            <a:ahLst/>
            <a:cxnLst/>
            <a:rect l="l" t="t" r="r" b="b"/>
            <a:pathLst>
              <a:path w="778509" h="382270">
                <a:moveTo>
                  <a:pt x="0" y="382270"/>
                </a:moveTo>
                <a:lnTo>
                  <a:pt x="778509" y="382270"/>
                </a:lnTo>
                <a:lnTo>
                  <a:pt x="778509" y="0"/>
                </a:lnTo>
                <a:lnTo>
                  <a:pt x="0" y="0"/>
                </a:lnTo>
                <a:lnTo>
                  <a:pt x="0" y="382270"/>
                </a:lnTo>
                <a:close/>
              </a:path>
            </a:pathLst>
          </a:custGeom>
          <a:solidFill>
            <a:srgbClr val="51FFDF"/>
          </a:solidFill>
        </p:spPr>
        <p:txBody>
          <a:bodyPr wrap="square" lIns="0" tIns="0" rIns="0" bIns="0" rtlCol="0"/>
          <a:lstStyle/>
          <a:p>
            <a:endParaRPr/>
          </a:p>
        </p:txBody>
      </p:sp>
      <p:sp>
        <p:nvSpPr>
          <p:cNvPr id="21" name="bk object 21"/>
          <p:cNvSpPr/>
          <p:nvPr/>
        </p:nvSpPr>
        <p:spPr>
          <a:xfrm>
            <a:off x="11021069" y="0"/>
            <a:ext cx="1167765" cy="382270"/>
          </a:xfrm>
          <a:custGeom>
            <a:avLst/>
            <a:gdLst/>
            <a:ahLst/>
            <a:cxnLst/>
            <a:rect l="l" t="t" r="r" b="b"/>
            <a:pathLst>
              <a:path w="1167765" h="382270">
                <a:moveTo>
                  <a:pt x="0" y="382269"/>
                </a:moveTo>
                <a:lnTo>
                  <a:pt x="1167752" y="382269"/>
                </a:lnTo>
                <a:lnTo>
                  <a:pt x="1167752" y="0"/>
                </a:lnTo>
                <a:lnTo>
                  <a:pt x="0" y="0"/>
                </a:lnTo>
                <a:lnTo>
                  <a:pt x="0" y="382269"/>
                </a:lnTo>
                <a:close/>
              </a:path>
            </a:pathLst>
          </a:custGeom>
          <a:solidFill>
            <a:srgbClr val="51FFDF"/>
          </a:solidFill>
        </p:spPr>
        <p:txBody>
          <a:bodyPr wrap="square" lIns="0" tIns="0" rIns="0" bIns="0" rtlCol="0"/>
          <a:lstStyle/>
          <a:p>
            <a:endParaRPr/>
          </a:p>
        </p:txBody>
      </p:sp>
      <p:sp>
        <p:nvSpPr>
          <p:cNvPr id="22" name="bk object 22"/>
          <p:cNvSpPr/>
          <p:nvPr/>
        </p:nvSpPr>
        <p:spPr>
          <a:xfrm>
            <a:off x="10052418" y="6096114"/>
            <a:ext cx="1540506" cy="62976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88165" y="455009"/>
            <a:ext cx="10815668" cy="496569"/>
          </a:xfrm>
          <a:prstGeom prst="rect">
            <a:avLst/>
          </a:prstGeom>
        </p:spPr>
        <p:txBody>
          <a:bodyPr wrap="square" lIns="0" tIns="0" rIns="0" bIns="0">
            <a:spAutoFit/>
          </a:bodyPr>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19/4/18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33800" y="1371600"/>
            <a:ext cx="4257675" cy="614680"/>
          </a:xfrm>
          <a:prstGeom prst="rect">
            <a:avLst/>
          </a:prstGeom>
          <a:ln w="12700">
            <a:solidFill>
              <a:srgbClr val="7F7F7F"/>
            </a:solidFill>
          </a:ln>
        </p:spPr>
        <p:txBody>
          <a:bodyPr vert="horz" wrap="square" lIns="0" tIns="33655" rIns="0" bIns="0" rtlCol="0">
            <a:spAutoFit/>
          </a:bodyPr>
          <a:lstStyle/>
          <a:p>
            <a:pPr marL="1124585" marR="1118870" indent="531495">
              <a:lnSpc>
                <a:spcPct val="100000"/>
              </a:lnSpc>
              <a:spcBef>
                <a:spcPts val="265"/>
              </a:spcBef>
            </a:pPr>
            <a:r>
              <a:rPr sz="1400" spc="-5" dirty="0">
                <a:solidFill>
                  <a:srgbClr val="3D3D3D"/>
                </a:solidFill>
                <a:latin typeface="Arial"/>
                <a:cs typeface="Arial"/>
              </a:rPr>
              <a:t>Introduction  </a:t>
            </a:r>
            <a:r>
              <a:rPr sz="1400" dirty="0">
                <a:solidFill>
                  <a:srgbClr val="1155CC"/>
                </a:solidFill>
                <a:latin typeface="Arial"/>
                <a:cs typeface="Arial"/>
              </a:rPr>
              <a:t>Introduce </a:t>
            </a:r>
            <a:r>
              <a:rPr sz="1400" spc="-5" dirty="0">
                <a:solidFill>
                  <a:srgbClr val="1155CC"/>
                </a:solidFill>
                <a:latin typeface="Arial"/>
                <a:cs typeface="Arial"/>
              </a:rPr>
              <a:t>myself </a:t>
            </a:r>
            <a:r>
              <a:rPr sz="1400" dirty="0">
                <a:solidFill>
                  <a:srgbClr val="1155CC"/>
                </a:solidFill>
                <a:latin typeface="Arial"/>
                <a:cs typeface="Arial"/>
              </a:rPr>
              <a:t>&amp;</a:t>
            </a:r>
            <a:r>
              <a:rPr sz="1400" spc="-135" dirty="0">
                <a:solidFill>
                  <a:srgbClr val="1155CC"/>
                </a:solidFill>
                <a:latin typeface="Arial"/>
                <a:cs typeface="Arial"/>
              </a:rPr>
              <a:t> </a:t>
            </a:r>
            <a:r>
              <a:rPr sz="1400" dirty="0">
                <a:solidFill>
                  <a:srgbClr val="1155CC"/>
                </a:solidFill>
                <a:latin typeface="Arial"/>
                <a:cs typeface="Arial"/>
              </a:rPr>
              <a:t>timing</a:t>
            </a:r>
            <a:endParaRPr sz="1400" dirty="0">
              <a:latin typeface="Arial"/>
              <a:cs typeface="Arial"/>
            </a:endParaRPr>
          </a:p>
        </p:txBody>
      </p:sp>
      <p:sp>
        <p:nvSpPr>
          <p:cNvPr id="3" name="object 3"/>
          <p:cNvSpPr txBox="1"/>
          <p:nvPr/>
        </p:nvSpPr>
        <p:spPr>
          <a:xfrm>
            <a:off x="2971800" y="2133600"/>
            <a:ext cx="1889125" cy="735965"/>
          </a:xfrm>
          <a:prstGeom prst="rect">
            <a:avLst/>
          </a:prstGeom>
          <a:ln w="12700">
            <a:solidFill>
              <a:srgbClr val="7F7F7F"/>
            </a:solidFill>
          </a:ln>
        </p:spPr>
        <p:txBody>
          <a:bodyPr vert="horz" wrap="square" lIns="0" tIns="142240" rIns="0" bIns="0" rtlCol="0">
            <a:spAutoFit/>
          </a:bodyPr>
          <a:lstStyle/>
          <a:p>
            <a:pPr algn="ctr">
              <a:lnSpc>
                <a:spcPct val="100000"/>
              </a:lnSpc>
              <a:spcBef>
                <a:spcPts val="1120"/>
              </a:spcBef>
            </a:pPr>
            <a:r>
              <a:rPr sz="1400" spc="-5" dirty="0" smtClean="0">
                <a:solidFill>
                  <a:srgbClr val="3D3D3D"/>
                </a:solidFill>
                <a:latin typeface="Arial"/>
                <a:cs typeface="Arial"/>
              </a:rPr>
              <a:t>Topic</a:t>
            </a:r>
            <a:r>
              <a:rPr sz="1400" spc="-105" dirty="0" smtClean="0">
                <a:solidFill>
                  <a:srgbClr val="3D3D3D"/>
                </a:solidFill>
                <a:latin typeface="Arial"/>
                <a:cs typeface="Arial"/>
              </a:rPr>
              <a:t> </a:t>
            </a:r>
            <a:r>
              <a:rPr sz="1400" dirty="0" smtClean="0">
                <a:solidFill>
                  <a:srgbClr val="3D3D3D"/>
                </a:solidFill>
                <a:latin typeface="Arial"/>
                <a:cs typeface="Arial"/>
              </a:rPr>
              <a:t>1</a:t>
            </a:r>
            <a:endParaRPr sz="1400" dirty="0" smtClean="0">
              <a:latin typeface="Arial"/>
              <a:cs typeface="Arial"/>
            </a:endParaRPr>
          </a:p>
          <a:p>
            <a:pPr marL="1270" algn="ctr">
              <a:lnSpc>
                <a:spcPct val="100000"/>
              </a:lnSpc>
            </a:pPr>
            <a:r>
              <a:rPr sz="1400" spc="-5" dirty="0" smtClean="0">
                <a:solidFill>
                  <a:srgbClr val="1155CC"/>
                </a:solidFill>
                <a:latin typeface="Arial"/>
                <a:cs typeface="Arial"/>
              </a:rPr>
              <a:t>My</a:t>
            </a:r>
            <a:r>
              <a:rPr sz="1400" spc="-95" dirty="0" smtClean="0">
                <a:solidFill>
                  <a:srgbClr val="1155CC"/>
                </a:solidFill>
                <a:latin typeface="Arial"/>
                <a:cs typeface="Arial"/>
              </a:rPr>
              <a:t> </a:t>
            </a:r>
            <a:r>
              <a:rPr sz="1400" dirty="0">
                <a:solidFill>
                  <a:srgbClr val="1155CC"/>
                </a:solidFill>
                <a:latin typeface="Arial"/>
                <a:cs typeface="Arial"/>
              </a:rPr>
              <a:t>qualifications</a:t>
            </a:r>
            <a:endParaRPr sz="1400" dirty="0">
              <a:latin typeface="Arial"/>
              <a:cs typeface="Arial"/>
            </a:endParaRPr>
          </a:p>
        </p:txBody>
      </p:sp>
      <p:sp>
        <p:nvSpPr>
          <p:cNvPr id="4" name="object 4"/>
          <p:cNvSpPr txBox="1"/>
          <p:nvPr/>
        </p:nvSpPr>
        <p:spPr>
          <a:xfrm>
            <a:off x="5029200" y="2133600"/>
            <a:ext cx="1889125" cy="735965"/>
          </a:xfrm>
          <a:prstGeom prst="rect">
            <a:avLst/>
          </a:prstGeom>
          <a:ln w="12700">
            <a:solidFill>
              <a:srgbClr val="7F7F7F"/>
            </a:solidFill>
          </a:ln>
        </p:spPr>
        <p:txBody>
          <a:bodyPr vert="horz" wrap="square" lIns="0" tIns="142240" rIns="0" bIns="0" rtlCol="0">
            <a:spAutoFit/>
          </a:bodyPr>
          <a:lstStyle/>
          <a:p>
            <a:pPr marL="457200" marR="450215" indent="18859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2  </a:t>
            </a:r>
            <a:r>
              <a:rPr sz="1400" spc="-5" dirty="0">
                <a:solidFill>
                  <a:srgbClr val="1155CC"/>
                </a:solidFill>
                <a:latin typeface="Arial"/>
                <a:cs typeface="Arial"/>
              </a:rPr>
              <a:t>My</a:t>
            </a:r>
            <a:r>
              <a:rPr sz="1400" spc="-90" dirty="0">
                <a:solidFill>
                  <a:srgbClr val="1155CC"/>
                </a:solidFill>
                <a:latin typeface="Arial"/>
                <a:cs typeface="Arial"/>
              </a:rPr>
              <a:t> </a:t>
            </a:r>
            <a:r>
              <a:rPr sz="1400" dirty="0">
                <a:solidFill>
                  <a:srgbClr val="1155CC"/>
                </a:solidFill>
                <a:latin typeface="Arial"/>
                <a:cs typeface="Arial"/>
              </a:rPr>
              <a:t>interests</a:t>
            </a:r>
            <a:endParaRPr sz="1400">
              <a:latin typeface="Arial"/>
              <a:cs typeface="Arial"/>
            </a:endParaRPr>
          </a:p>
        </p:txBody>
      </p:sp>
      <p:sp>
        <p:nvSpPr>
          <p:cNvPr id="5" name="object 5"/>
          <p:cNvSpPr txBox="1"/>
          <p:nvPr/>
        </p:nvSpPr>
        <p:spPr>
          <a:xfrm>
            <a:off x="7010400" y="2133600"/>
            <a:ext cx="1889125" cy="735965"/>
          </a:xfrm>
          <a:prstGeom prst="rect">
            <a:avLst/>
          </a:prstGeom>
          <a:ln w="12700">
            <a:solidFill>
              <a:srgbClr val="7F7F7F"/>
            </a:solidFill>
          </a:ln>
        </p:spPr>
        <p:txBody>
          <a:bodyPr vert="horz" wrap="square" lIns="0" tIns="142240" rIns="0" bIns="0" rtlCol="0">
            <a:spAutoFit/>
          </a:bodyPr>
          <a:lstStyle/>
          <a:p>
            <a:pPr marL="412750" marR="407034" indent="23304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3  </a:t>
            </a:r>
            <a:r>
              <a:rPr sz="1400" spc="-5" dirty="0">
                <a:solidFill>
                  <a:srgbClr val="1155CC"/>
                </a:solidFill>
                <a:latin typeface="Arial"/>
                <a:cs typeface="Arial"/>
              </a:rPr>
              <a:t>My</a:t>
            </a:r>
            <a:r>
              <a:rPr sz="1400" spc="-105" dirty="0">
                <a:solidFill>
                  <a:srgbClr val="1155CC"/>
                </a:solidFill>
                <a:latin typeface="Arial"/>
                <a:cs typeface="Arial"/>
              </a:rPr>
              <a:t> </a:t>
            </a:r>
            <a:r>
              <a:rPr sz="1400" dirty="0">
                <a:solidFill>
                  <a:srgbClr val="1155CC"/>
                </a:solidFill>
                <a:latin typeface="Arial"/>
                <a:cs typeface="Arial"/>
              </a:rPr>
              <a:t>ambitions</a:t>
            </a:r>
            <a:endParaRPr sz="1400" dirty="0">
              <a:latin typeface="Arial"/>
              <a:cs typeface="Arial"/>
            </a:endParaRPr>
          </a:p>
        </p:txBody>
      </p:sp>
      <p:sp>
        <p:nvSpPr>
          <p:cNvPr id="6" name="object 6"/>
          <p:cNvSpPr txBox="1"/>
          <p:nvPr/>
        </p:nvSpPr>
        <p:spPr>
          <a:xfrm>
            <a:off x="2971800" y="3048000"/>
            <a:ext cx="1889125" cy="2013585"/>
          </a:xfrm>
          <a:prstGeom prst="rect">
            <a:avLst/>
          </a:prstGeom>
          <a:ln w="12700">
            <a:solidFill>
              <a:srgbClr val="FAC800"/>
            </a:solidFill>
          </a:ln>
        </p:spPr>
        <p:txBody>
          <a:bodyPr vert="horz" wrap="square" lIns="0" tIns="0" rIns="0" bIns="0" rtlCol="0">
            <a:spAutoFit/>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35"/>
              </a:spcBef>
            </a:pPr>
            <a:endParaRPr sz="1850" dirty="0">
              <a:latin typeface="Times New Roman"/>
              <a:cs typeface="Times New Roman"/>
            </a:endParaRPr>
          </a:p>
          <a:p>
            <a:pPr algn="ctr">
              <a:lnSpc>
                <a:spcPct val="100000"/>
              </a:lnSpc>
            </a:pPr>
            <a:r>
              <a:rPr sz="1400" spc="-5" dirty="0">
                <a:latin typeface="Arial"/>
                <a:cs typeface="Arial"/>
              </a:rPr>
              <a:t>Core</a:t>
            </a:r>
            <a:r>
              <a:rPr sz="1400" spc="-105" dirty="0">
                <a:latin typeface="Arial"/>
                <a:cs typeface="Arial"/>
              </a:rPr>
              <a:t> </a:t>
            </a:r>
            <a:r>
              <a:rPr sz="1400" dirty="0">
                <a:latin typeface="Arial"/>
                <a:cs typeface="Arial"/>
              </a:rPr>
              <a:t>1</a:t>
            </a:r>
          </a:p>
        </p:txBody>
      </p:sp>
      <p:sp>
        <p:nvSpPr>
          <p:cNvPr id="7" name="object 7"/>
          <p:cNvSpPr txBox="1"/>
          <p:nvPr/>
        </p:nvSpPr>
        <p:spPr>
          <a:xfrm>
            <a:off x="5029200" y="3048000"/>
            <a:ext cx="1889125" cy="2013585"/>
          </a:xfrm>
          <a:prstGeom prst="rect">
            <a:avLst/>
          </a:prstGeom>
          <a:ln w="12700">
            <a:solidFill>
              <a:srgbClr val="FAC800"/>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35"/>
              </a:spcBef>
            </a:pPr>
            <a:endParaRPr sz="1850">
              <a:latin typeface="Times New Roman"/>
              <a:cs typeface="Times New Roman"/>
            </a:endParaRPr>
          </a:p>
          <a:p>
            <a:pPr algn="ctr">
              <a:lnSpc>
                <a:spcPct val="100000"/>
              </a:lnSpc>
            </a:pPr>
            <a:r>
              <a:rPr sz="1400" spc="-5" dirty="0">
                <a:latin typeface="Arial"/>
                <a:cs typeface="Arial"/>
              </a:rPr>
              <a:t>Core</a:t>
            </a:r>
            <a:r>
              <a:rPr sz="1400" spc="-105" dirty="0">
                <a:latin typeface="Arial"/>
                <a:cs typeface="Arial"/>
              </a:rPr>
              <a:t> </a:t>
            </a:r>
            <a:r>
              <a:rPr sz="1400" dirty="0">
                <a:latin typeface="Arial"/>
                <a:cs typeface="Arial"/>
              </a:rPr>
              <a:t>2</a:t>
            </a:r>
            <a:endParaRPr sz="1400">
              <a:latin typeface="Arial"/>
              <a:cs typeface="Arial"/>
            </a:endParaRPr>
          </a:p>
        </p:txBody>
      </p:sp>
      <p:sp>
        <p:nvSpPr>
          <p:cNvPr id="8" name="object 8"/>
          <p:cNvSpPr txBox="1"/>
          <p:nvPr/>
        </p:nvSpPr>
        <p:spPr>
          <a:xfrm>
            <a:off x="7010400" y="3048000"/>
            <a:ext cx="1889125" cy="2013585"/>
          </a:xfrm>
          <a:prstGeom prst="rect">
            <a:avLst/>
          </a:prstGeom>
          <a:ln w="12700">
            <a:solidFill>
              <a:srgbClr val="FAC800"/>
            </a:solidFill>
          </a:ln>
        </p:spPr>
        <p:txBody>
          <a:bodyPr vert="horz" wrap="square" lIns="0" tIns="0" rIns="0" bIns="0" rtlCol="0">
            <a:spAutoFit/>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35"/>
              </a:spcBef>
            </a:pPr>
            <a:endParaRPr sz="1850" dirty="0">
              <a:latin typeface="Times New Roman"/>
              <a:cs typeface="Times New Roman"/>
            </a:endParaRPr>
          </a:p>
          <a:p>
            <a:pPr algn="ctr">
              <a:lnSpc>
                <a:spcPct val="100000"/>
              </a:lnSpc>
            </a:pPr>
            <a:r>
              <a:rPr sz="1400" spc="-5" dirty="0">
                <a:latin typeface="Arial"/>
                <a:cs typeface="Arial"/>
              </a:rPr>
              <a:t>Core</a:t>
            </a:r>
            <a:r>
              <a:rPr sz="1400" spc="-105" dirty="0">
                <a:latin typeface="Arial"/>
                <a:cs typeface="Arial"/>
              </a:rPr>
              <a:t> </a:t>
            </a:r>
            <a:r>
              <a:rPr sz="1400" dirty="0">
                <a:latin typeface="Arial"/>
                <a:cs typeface="Arial"/>
              </a:rPr>
              <a:t>3</a:t>
            </a:r>
          </a:p>
        </p:txBody>
      </p:sp>
      <p:sp>
        <p:nvSpPr>
          <p:cNvPr id="9" name="object 9"/>
          <p:cNvSpPr/>
          <p:nvPr/>
        </p:nvSpPr>
        <p:spPr>
          <a:xfrm>
            <a:off x="3733800" y="6096000"/>
            <a:ext cx="4257675" cy="548005"/>
          </a:xfrm>
          <a:custGeom>
            <a:avLst/>
            <a:gdLst/>
            <a:ahLst/>
            <a:cxnLst/>
            <a:rect l="l" t="t" r="r" b="b"/>
            <a:pathLst>
              <a:path w="4257675" h="548004">
                <a:moveTo>
                  <a:pt x="0" y="547814"/>
                </a:moveTo>
                <a:lnTo>
                  <a:pt x="4257675" y="547814"/>
                </a:lnTo>
                <a:lnTo>
                  <a:pt x="4257675" y="0"/>
                </a:lnTo>
                <a:lnTo>
                  <a:pt x="0" y="0"/>
                </a:lnTo>
                <a:lnTo>
                  <a:pt x="0" y="547814"/>
                </a:lnTo>
                <a:close/>
              </a:path>
            </a:pathLst>
          </a:custGeom>
          <a:ln w="12700">
            <a:solidFill>
              <a:srgbClr val="7F7F7F"/>
            </a:solidFill>
          </a:ln>
        </p:spPr>
        <p:txBody>
          <a:bodyPr wrap="square" lIns="0" tIns="0" rIns="0" bIns="0" rtlCol="0"/>
          <a:lstStyle/>
          <a:p>
            <a:endParaRPr/>
          </a:p>
        </p:txBody>
      </p:sp>
      <p:sp>
        <p:nvSpPr>
          <p:cNvPr id="10" name="object 10"/>
          <p:cNvSpPr txBox="1"/>
          <p:nvPr/>
        </p:nvSpPr>
        <p:spPr>
          <a:xfrm>
            <a:off x="2971800" y="5181600"/>
            <a:ext cx="1889125" cy="726440"/>
          </a:xfrm>
          <a:prstGeom prst="rect">
            <a:avLst/>
          </a:prstGeom>
          <a:ln w="12700">
            <a:solidFill>
              <a:srgbClr val="7F7F7F"/>
            </a:solidFill>
          </a:ln>
        </p:spPr>
        <p:txBody>
          <a:bodyPr vert="horz" wrap="square" lIns="0" tIns="3369" rIns="0" bIns="0" rtlCol="0">
            <a:spAutoFit/>
          </a:bodyPr>
          <a:lstStyle/>
          <a:p>
            <a:pPr>
              <a:lnSpc>
                <a:spcPct val="100000"/>
              </a:lnSpc>
              <a:spcBef>
                <a:spcPts val="26"/>
              </a:spcBef>
            </a:pPr>
            <a:endParaRPr sz="1650" dirty="0">
              <a:latin typeface="Times New Roman"/>
              <a:cs typeface="Times New Roman"/>
            </a:endParaRPr>
          </a:p>
          <a:p>
            <a:pPr marL="327025">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1</a:t>
            </a:r>
            <a:endParaRPr sz="1400" dirty="0">
              <a:latin typeface="Arial"/>
              <a:cs typeface="Arial"/>
            </a:endParaRPr>
          </a:p>
        </p:txBody>
      </p:sp>
      <p:sp>
        <p:nvSpPr>
          <p:cNvPr id="16" name="object 16"/>
          <p:cNvSpPr txBox="1"/>
          <p:nvPr/>
        </p:nvSpPr>
        <p:spPr>
          <a:xfrm>
            <a:off x="5562600" y="6248400"/>
            <a:ext cx="708025" cy="203835"/>
          </a:xfrm>
          <a:prstGeom prst="rect">
            <a:avLst/>
          </a:prstGeom>
        </p:spPr>
        <p:txBody>
          <a:bodyPr vert="horz" wrap="square" lIns="0" tIns="0" rIns="0" bIns="0" rtlCol="0">
            <a:spAutoFit/>
          </a:bodyPr>
          <a:lstStyle/>
          <a:p>
            <a:pPr marL="12700">
              <a:lnSpc>
                <a:spcPts val="1520"/>
              </a:lnSpc>
            </a:pPr>
            <a:r>
              <a:rPr sz="1400" spc="-5" dirty="0">
                <a:solidFill>
                  <a:srgbClr val="3D3D3D"/>
                </a:solidFill>
                <a:latin typeface="Arial"/>
                <a:cs typeface="Arial"/>
              </a:rPr>
              <a:t>Wrap-up</a:t>
            </a:r>
            <a:endParaRPr sz="1400" dirty="0">
              <a:latin typeface="Arial"/>
              <a:cs typeface="Arial"/>
            </a:endParaRPr>
          </a:p>
        </p:txBody>
      </p:sp>
      <p:sp>
        <p:nvSpPr>
          <p:cNvPr id="11" name="object 11"/>
          <p:cNvSpPr txBox="1"/>
          <p:nvPr/>
        </p:nvSpPr>
        <p:spPr>
          <a:xfrm>
            <a:off x="5029200" y="5181600"/>
            <a:ext cx="1889125" cy="756285"/>
          </a:xfrm>
          <a:prstGeom prst="rect">
            <a:avLst/>
          </a:prstGeom>
          <a:ln w="12700">
            <a:solidFill>
              <a:srgbClr val="7F7F7F"/>
            </a:solidFill>
          </a:ln>
        </p:spPr>
        <p:txBody>
          <a:bodyPr vert="horz" wrap="square" lIns="0" tIns="3811" rIns="0" bIns="0" rtlCol="0">
            <a:spAutoFit/>
          </a:bodyPr>
          <a:lstStyle/>
          <a:p>
            <a:pPr>
              <a:lnSpc>
                <a:spcPct val="100000"/>
              </a:lnSpc>
              <a:spcBef>
                <a:spcPts val="30"/>
              </a:spcBef>
            </a:pPr>
            <a:endParaRPr sz="1750" dirty="0">
              <a:latin typeface="Times New Roman"/>
              <a:cs typeface="Times New Roman"/>
            </a:endParaRPr>
          </a:p>
          <a:p>
            <a:pPr marL="327025">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2</a:t>
            </a:r>
            <a:endParaRPr sz="1400" dirty="0">
              <a:latin typeface="Arial"/>
              <a:cs typeface="Arial"/>
            </a:endParaRPr>
          </a:p>
        </p:txBody>
      </p:sp>
      <p:sp>
        <p:nvSpPr>
          <p:cNvPr id="12" name="object 12"/>
          <p:cNvSpPr txBox="1"/>
          <p:nvPr/>
        </p:nvSpPr>
        <p:spPr>
          <a:xfrm>
            <a:off x="7010400" y="5181600"/>
            <a:ext cx="1889125" cy="756285"/>
          </a:xfrm>
          <a:prstGeom prst="rect">
            <a:avLst/>
          </a:prstGeom>
          <a:ln w="12700">
            <a:solidFill>
              <a:srgbClr val="7F7F7F"/>
            </a:solidFill>
          </a:ln>
        </p:spPr>
        <p:txBody>
          <a:bodyPr vert="horz" wrap="square" lIns="0" tIns="3811" rIns="0" bIns="0" rtlCol="0">
            <a:spAutoFit/>
          </a:bodyPr>
          <a:lstStyle/>
          <a:p>
            <a:pPr>
              <a:lnSpc>
                <a:spcPct val="100000"/>
              </a:lnSpc>
              <a:spcBef>
                <a:spcPts val="30"/>
              </a:spcBef>
            </a:pPr>
            <a:endParaRPr sz="1750" dirty="0">
              <a:latin typeface="Times New Roman"/>
              <a:cs typeface="Times New Roman"/>
            </a:endParaRPr>
          </a:p>
          <a:p>
            <a:pPr marL="327025">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3</a:t>
            </a:r>
            <a:endParaRPr sz="1400" dirty="0">
              <a:latin typeface="Arial"/>
              <a:cs typeface="Arial"/>
            </a:endParaRPr>
          </a:p>
        </p:txBody>
      </p:sp>
      <p:sp>
        <p:nvSpPr>
          <p:cNvPr id="13" name="object 1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The </a:t>
            </a:r>
            <a:r>
              <a:rPr spc="-5" dirty="0" smtClean="0"/>
              <a:t>beginning</a:t>
            </a:r>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8600" y="1371600"/>
            <a:ext cx="4257675" cy="614680"/>
          </a:xfrm>
          <a:prstGeom prst="rect">
            <a:avLst/>
          </a:prstGeom>
          <a:ln w="12700">
            <a:solidFill>
              <a:srgbClr val="7F7F7F"/>
            </a:solidFill>
          </a:ln>
        </p:spPr>
        <p:txBody>
          <a:bodyPr vert="horz" wrap="square" lIns="0" tIns="33020" rIns="0" bIns="0" rtlCol="0">
            <a:spAutoFit/>
          </a:bodyPr>
          <a:lstStyle/>
          <a:p>
            <a:pPr algn="ctr">
              <a:lnSpc>
                <a:spcPct val="100000"/>
              </a:lnSpc>
              <a:spcBef>
                <a:spcPts val="260"/>
              </a:spcBef>
            </a:pPr>
            <a:r>
              <a:rPr sz="1800" spc="-5" dirty="0">
                <a:solidFill>
                  <a:srgbClr val="3D3D3D"/>
                </a:solidFill>
                <a:latin typeface="Arial"/>
                <a:cs typeface="Arial"/>
              </a:rPr>
              <a:t>Introduction</a:t>
            </a:r>
            <a:endParaRPr sz="1800">
              <a:latin typeface="Arial"/>
              <a:cs typeface="Arial"/>
            </a:endParaRPr>
          </a:p>
          <a:p>
            <a:pPr algn="ctr">
              <a:lnSpc>
                <a:spcPct val="100000"/>
              </a:lnSpc>
            </a:pPr>
            <a:r>
              <a:rPr sz="1400" dirty="0">
                <a:solidFill>
                  <a:srgbClr val="1155CC"/>
                </a:solidFill>
                <a:latin typeface="Arial"/>
                <a:cs typeface="Arial"/>
              </a:rPr>
              <a:t>Introduce </a:t>
            </a:r>
            <a:r>
              <a:rPr sz="1400" spc="-5" dirty="0">
                <a:solidFill>
                  <a:srgbClr val="1155CC"/>
                </a:solidFill>
                <a:latin typeface="Arial"/>
                <a:cs typeface="Arial"/>
              </a:rPr>
              <a:t>myself </a:t>
            </a:r>
            <a:r>
              <a:rPr sz="1400" dirty="0">
                <a:solidFill>
                  <a:srgbClr val="1155CC"/>
                </a:solidFill>
                <a:latin typeface="Arial"/>
                <a:cs typeface="Arial"/>
              </a:rPr>
              <a:t>&amp;</a:t>
            </a:r>
            <a:r>
              <a:rPr sz="1400" spc="-135" dirty="0">
                <a:solidFill>
                  <a:srgbClr val="1155CC"/>
                </a:solidFill>
                <a:latin typeface="Arial"/>
                <a:cs typeface="Arial"/>
              </a:rPr>
              <a:t> </a:t>
            </a:r>
            <a:r>
              <a:rPr sz="1400" dirty="0">
                <a:solidFill>
                  <a:srgbClr val="1155CC"/>
                </a:solidFill>
                <a:latin typeface="Arial"/>
                <a:cs typeface="Arial"/>
              </a:rPr>
              <a:t>timing</a:t>
            </a:r>
            <a:endParaRPr sz="1400">
              <a:latin typeface="Arial"/>
              <a:cs typeface="Arial"/>
            </a:endParaRPr>
          </a:p>
        </p:txBody>
      </p:sp>
      <p:sp>
        <p:nvSpPr>
          <p:cNvPr id="3" name="object 3"/>
          <p:cNvSpPr txBox="1"/>
          <p:nvPr/>
        </p:nvSpPr>
        <p:spPr>
          <a:xfrm>
            <a:off x="3124200" y="2133600"/>
            <a:ext cx="1889125" cy="735965"/>
          </a:xfrm>
          <a:prstGeom prst="rect">
            <a:avLst/>
          </a:prstGeom>
          <a:ln w="12700">
            <a:solidFill>
              <a:srgbClr val="7F7F7F"/>
            </a:solidFill>
          </a:ln>
        </p:spPr>
        <p:txBody>
          <a:bodyPr vert="horz" wrap="square" lIns="0" tIns="111125" rIns="0" bIns="0" rtlCol="0">
            <a:spAutoFit/>
          </a:bodyPr>
          <a:lstStyle/>
          <a:p>
            <a:pPr marL="635" algn="ctr">
              <a:lnSpc>
                <a:spcPct val="100000"/>
              </a:lnSpc>
              <a:spcBef>
                <a:spcPts val="875"/>
              </a:spcBef>
            </a:pPr>
            <a:r>
              <a:rPr sz="1800" spc="-5" dirty="0">
                <a:solidFill>
                  <a:srgbClr val="3D3D3D"/>
                </a:solidFill>
                <a:latin typeface="Arial"/>
                <a:cs typeface="Arial"/>
              </a:rPr>
              <a:t>Topic</a:t>
            </a:r>
            <a:r>
              <a:rPr sz="1800" spc="-95" dirty="0">
                <a:solidFill>
                  <a:srgbClr val="3D3D3D"/>
                </a:solidFill>
                <a:latin typeface="Arial"/>
                <a:cs typeface="Arial"/>
              </a:rPr>
              <a:t> </a:t>
            </a:r>
            <a:r>
              <a:rPr sz="1800" dirty="0">
                <a:solidFill>
                  <a:srgbClr val="3D3D3D"/>
                </a:solidFill>
                <a:latin typeface="Arial"/>
                <a:cs typeface="Arial"/>
              </a:rPr>
              <a:t>1</a:t>
            </a:r>
            <a:endParaRPr sz="1800">
              <a:latin typeface="Arial"/>
              <a:cs typeface="Arial"/>
            </a:endParaRPr>
          </a:p>
          <a:p>
            <a:pPr marL="1270" algn="ctr">
              <a:lnSpc>
                <a:spcPct val="100000"/>
              </a:lnSpc>
              <a:spcBef>
                <a:spcPts val="5"/>
              </a:spcBef>
            </a:pPr>
            <a:r>
              <a:rPr sz="1400" spc="-5" dirty="0">
                <a:solidFill>
                  <a:srgbClr val="1155CC"/>
                </a:solidFill>
                <a:latin typeface="Arial"/>
                <a:cs typeface="Arial"/>
              </a:rPr>
              <a:t>My</a:t>
            </a:r>
            <a:r>
              <a:rPr sz="1400" spc="-95" dirty="0">
                <a:solidFill>
                  <a:srgbClr val="1155CC"/>
                </a:solidFill>
                <a:latin typeface="Arial"/>
                <a:cs typeface="Arial"/>
              </a:rPr>
              <a:t> </a:t>
            </a:r>
            <a:r>
              <a:rPr sz="1400" dirty="0">
                <a:solidFill>
                  <a:srgbClr val="1155CC"/>
                </a:solidFill>
                <a:latin typeface="Arial"/>
                <a:cs typeface="Arial"/>
              </a:rPr>
              <a:t>qualifications</a:t>
            </a:r>
            <a:endParaRPr sz="1400">
              <a:latin typeface="Arial"/>
              <a:cs typeface="Arial"/>
            </a:endParaRPr>
          </a:p>
        </p:txBody>
      </p:sp>
      <p:sp>
        <p:nvSpPr>
          <p:cNvPr id="4" name="object 4"/>
          <p:cNvSpPr txBox="1"/>
          <p:nvPr/>
        </p:nvSpPr>
        <p:spPr>
          <a:xfrm>
            <a:off x="5105400" y="2133600"/>
            <a:ext cx="1889125" cy="735965"/>
          </a:xfrm>
          <a:prstGeom prst="rect">
            <a:avLst/>
          </a:prstGeom>
          <a:ln w="12700">
            <a:solidFill>
              <a:srgbClr val="7F7F7F"/>
            </a:solidFill>
          </a:ln>
        </p:spPr>
        <p:txBody>
          <a:bodyPr vert="horz" wrap="square" lIns="0" tIns="111125" rIns="0" bIns="0" rtlCol="0">
            <a:spAutoFit/>
          </a:bodyPr>
          <a:lstStyle/>
          <a:p>
            <a:pPr marL="635" algn="ctr">
              <a:lnSpc>
                <a:spcPct val="100000"/>
              </a:lnSpc>
              <a:spcBef>
                <a:spcPts val="875"/>
              </a:spcBef>
            </a:pPr>
            <a:r>
              <a:rPr sz="1800" spc="-5" dirty="0">
                <a:solidFill>
                  <a:srgbClr val="3D3D3D"/>
                </a:solidFill>
                <a:latin typeface="Arial"/>
                <a:cs typeface="Arial"/>
              </a:rPr>
              <a:t>Topic</a:t>
            </a:r>
            <a:r>
              <a:rPr sz="1800" spc="-95" dirty="0">
                <a:solidFill>
                  <a:srgbClr val="3D3D3D"/>
                </a:solidFill>
                <a:latin typeface="Arial"/>
                <a:cs typeface="Arial"/>
              </a:rPr>
              <a:t> </a:t>
            </a:r>
            <a:r>
              <a:rPr sz="1800" dirty="0">
                <a:solidFill>
                  <a:srgbClr val="3D3D3D"/>
                </a:solidFill>
                <a:latin typeface="Arial"/>
                <a:cs typeface="Arial"/>
              </a:rPr>
              <a:t>2</a:t>
            </a:r>
            <a:endParaRPr sz="1800">
              <a:latin typeface="Arial"/>
              <a:cs typeface="Arial"/>
            </a:endParaRPr>
          </a:p>
          <a:p>
            <a:pPr algn="ctr">
              <a:lnSpc>
                <a:spcPct val="100000"/>
              </a:lnSpc>
              <a:spcBef>
                <a:spcPts val="5"/>
              </a:spcBef>
            </a:pPr>
            <a:r>
              <a:rPr sz="1400" spc="-5" dirty="0">
                <a:solidFill>
                  <a:srgbClr val="1155CC"/>
                </a:solidFill>
                <a:latin typeface="Arial"/>
                <a:cs typeface="Arial"/>
              </a:rPr>
              <a:t>My</a:t>
            </a:r>
            <a:r>
              <a:rPr sz="1400" spc="-90" dirty="0">
                <a:solidFill>
                  <a:srgbClr val="1155CC"/>
                </a:solidFill>
                <a:latin typeface="Arial"/>
                <a:cs typeface="Arial"/>
              </a:rPr>
              <a:t> </a:t>
            </a:r>
            <a:r>
              <a:rPr sz="1400" dirty="0">
                <a:solidFill>
                  <a:srgbClr val="1155CC"/>
                </a:solidFill>
                <a:latin typeface="Arial"/>
                <a:cs typeface="Arial"/>
              </a:rPr>
              <a:t>interests</a:t>
            </a:r>
            <a:endParaRPr sz="1400">
              <a:latin typeface="Arial"/>
              <a:cs typeface="Arial"/>
            </a:endParaRPr>
          </a:p>
        </p:txBody>
      </p:sp>
      <p:sp>
        <p:nvSpPr>
          <p:cNvPr id="5" name="object 5"/>
          <p:cNvSpPr txBox="1"/>
          <p:nvPr/>
        </p:nvSpPr>
        <p:spPr>
          <a:xfrm>
            <a:off x="7086600" y="2133600"/>
            <a:ext cx="1889125" cy="735965"/>
          </a:xfrm>
          <a:prstGeom prst="rect">
            <a:avLst/>
          </a:prstGeom>
          <a:ln w="12700">
            <a:solidFill>
              <a:srgbClr val="7F7F7F"/>
            </a:solidFill>
          </a:ln>
        </p:spPr>
        <p:txBody>
          <a:bodyPr vert="horz" wrap="square" lIns="0" tIns="111125" rIns="0" bIns="0" rtlCol="0">
            <a:spAutoFit/>
          </a:bodyPr>
          <a:lstStyle/>
          <a:p>
            <a:pPr marL="635" algn="ctr">
              <a:lnSpc>
                <a:spcPct val="100000"/>
              </a:lnSpc>
              <a:spcBef>
                <a:spcPts val="875"/>
              </a:spcBef>
            </a:pPr>
            <a:r>
              <a:rPr sz="1800" spc="-5" dirty="0">
                <a:solidFill>
                  <a:srgbClr val="3D3D3D"/>
                </a:solidFill>
                <a:latin typeface="Arial"/>
                <a:cs typeface="Arial"/>
              </a:rPr>
              <a:t>Topic</a:t>
            </a:r>
            <a:r>
              <a:rPr sz="1800" spc="-95" dirty="0">
                <a:solidFill>
                  <a:srgbClr val="3D3D3D"/>
                </a:solidFill>
                <a:latin typeface="Arial"/>
                <a:cs typeface="Arial"/>
              </a:rPr>
              <a:t> </a:t>
            </a:r>
            <a:r>
              <a:rPr sz="1800" dirty="0">
                <a:solidFill>
                  <a:srgbClr val="3D3D3D"/>
                </a:solidFill>
                <a:latin typeface="Arial"/>
                <a:cs typeface="Arial"/>
              </a:rPr>
              <a:t>3</a:t>
            </a:r>
            <a:endParaRPr sz="1800">
              <a:latin typeface="Arial"/>
              <a:cs typeface="Arial"/>
            </a:endParaRPr>
          </a:p>
          <a:p>
            <a:pPr algn="ctr">
              <a:lnSpc>
                <a:spcPct val="100000"/>
              </a:lnSpc>
              <a:spcBef>
                <a:spcPts val="5"/>
              </a:spcBef>
            </a:pPr>
            <a:r>
              <a:rPr sz="1400" spc="-5" dirty="0">
                <a:solidFill>
                  <a:srgbClr val="1155CC"/>
                </a:solidFill>
                <a:latin typeface="Arial"/>
                <a:cs typeface="Arial"/>
              </a:rPr>
              <a:t>My</a:t>
            </a:r>
            <a:r>
              <a:rPr sz="1400" spc="-105" dirty="0">
                <a:solidFill>
                  <a:srgbClr val="1155CC"/>
                </a:solidFill>
                <a:latin typeface="Arial"/>
                <a:cs typeface="Arial"/>
              </a:rPr>
              <a:t> </a:t>
            </a:r>
            <a:r>
              <a:rPr sz="1400" dirty="0">
                <a:solidFill>
                  <a:srgbClr val="1155CC"/>
                </a:solidFill>
                <a:latin typeface="Arial"/>
                <a:cs typeface="Arial"/>
              </a:rPr>
              <a:t>ambitions</a:t>
            </a:r>
            <a:endParaRPr sz="1400">
              <a:latin typeface="Arial"/>
              <a:cs typeface="Arial"/>
            </a:endParaRPr>
          </a:p>
        </p:txBody>
      </p:sp>
      <p:sp>
        <p:nvSpPr>
          <p:cNvPr id="6" name="object 6"/>
          <p:cNvSpPr txBox="1"/>
          <p:nvPr/>
        </p:nvSpPr>
        <p:spPr>
          <a:xfrm>
            <a:off x="3048000" y="3048000"/>
            <a:ext cx="1889125" cy="2013585"/>
          </a:xfrm>
          <a:prstGeom prst="rect">
            <a:avLst/>
          </a:prstGeom>
          <a:ln w="12700">
            <a:solidFill>
              <a:srgbClr val="FAC800"/>
            </a:solidFill>
          </a:ln>
        </p:spPr>
        <p:txBody>
          <a:bodyPr vert="horz" wrap="square" lIns="0" tIns="34290" rIns="0" bIns="0" rtlCol="0">
            <a:spAutoFit/>
          </a:bodyPr>
          <a:lstStyle/>
          <a:p>
            <a:pPr algn="ctr">
              <a:lnSpc>
                <a:spcPct val="100000"/>
              </a:lnSpc>
              <a:spcBef>
                <a:spcPts val="270"/>
              </a:spcBef>
            </a:pPr>
            <a:r>
              <a:rPr sz="1300" spc="-5" dirty="0">
                <a:solidFill>
                  <a:srgbClr val="3D3D3D"/>
                </a:solidFill>
                <a:latin typeface="Arial"/>
                <a:cs typeface="Arial"/>
              </a:rPr>
              <a:t>Core</a:t>
            </a:r>
            <a:r>
              <a:rPr sz="1300" spc="-75" dirty="0">
                <a:solidFill>
                  <a:srgbClr val="3D3D3D"/>
                </a:solidFill>
                <a:latin typeface="Arial"/>
                <a:cs typeface="Arial"/>
              </a:rPr>
              <a:t> </a:t>
            </a:r>
            <a:r>
              <a:rPr sz="1300" spc="-5" dirty="0">
                <a:solidFill>
                  <a:srgbClr val="3D3D3D"/>
                </a:solidFill>
                <a:latin typeface="Arial"/>
                <a:cs typeface="Arial"/>
              </a:rPr>
              <a:t>1</a:t>
            </a:r>
            <a:endParaRPr sz="1300">
              <a:latin typeface="Arial"/>
              <a:cs typeface="Arial"/>
            </a:endParaRPr>
          </a:p>
          <a:p>
            <a:pPr marL="135890" marR="129539" algn="ctr">
              <a:lnSpc>
                <a:spcPct val="100000"/>
              </a:lnSpc>
            </a:pPr>
            <a:r>
              <a:rPr sz="1300" spc="-5" dirty="0">
                <a:solidFill>
                  <a:srgbClr val="1155CC"/>
                </a:solidFill>
                <a:latin typeface="Arial"/>
                <a:cs typeface="Arial"/>
              </a:rPr>
              <a:t>VCE results </a:t>
            </a:r>
            <a:r>
              <a:rPr sz="1300" spc="-10" dirty="0">
                <a:solidFill>
                  <a:srgbClr val="1155CC"/>
                </a:solidFill>
                <a:latin typeface="Arial"/>
                <a:cs typeface="Arial"/>
              </a:rPr>
              <a:t>snapshot  Subjects </a:t>
            </a:r>
            <a:r>
              <a:rPr sz="1300" spc="-5" dirty="0">
                <a:solidFill>
                  <a:srgbClr val="1155CC"/>
                </a:solidFill>
                <a:latin typeface="Arial"/>
                <a:cs typeface="Arial"/>
              </a:rPr>
              <a:t>studied  D</a:t>
            </a:r>
            <a:r>
              <a:rPr sz="1300" spc="-10" dirty="0">
                <a:solidFill>
                  <a:srgbClr val="1155CC"/>
                </a:solidFill>
                <a:latin typeface="Arial"/>
                <a:cs typeface="Arial"/>
              </a:rPr>
              <a:t>eg</a:t>
            </a:r>
            <a:r>
              <a:rPr sz="1300" spc="-5" dirty="0">
                <a:solidFill>
                  <a:srgbClr val="1155CC"/>
                </a:solidFill>
                <a:latin typeface="Arial"/>
                <a:cs typeface="Arial"/>
              </a:rPr>
              <a:t>r</a:t>
            </a:r>
            <a:r>
              <a:rPr sz="1300" spc="-10" dirty="0">
                <a:solidFill>
                  <a:srgbClr val="1155CC"/>
                </a:solidFill>
                <a:latin typeface="Arial"/>
                <a:cs typeface="Arial"/>
              </a:rPr>
              <a:t>ee</a:t>
            </a:r>
            <a:r>
              <a:rPr sz="1300" spc="-5" dirty="0">
                <a:solidFill>
                  <a:srgbClr val="1155CC"/>
                </a:solidFill>
                <a:latin typeface="Arial"/>
                <a:cs typeface="Arial"/>
              </a:rPr>
              <a:t>/</a:t>
            </a:r>
            <a:r>
              <a:rPr sz="1300" spc="-10" dirty="0">
                <a:solidFill>
                  <a:srgbClr val="1155CC"/>
                </a:solidFill>
                <a:latin typeface="Arial"/>
                <a:cs typeface="Arial"/>
              </a:rPr>
              <a:t>po</a:t>
            </a:r>
            <a:r>
              <a:rPr sz="1300" spc="-5" dirty="0">
                <a:solidFill>
                  <a:srgbClr val="1155CC"/>
                </a:solidFill>
                <a:latin typeface="Arial"/>
                <a:cs typeface="Arial"/>
              </a:rPr>
              <a:t>st-</a:t>
            </a:r>
            <a:r>
              <a:rPr sz="1300" spc="-10" dirty="0">
                <a:solidFill>
                  <a:srgbClr val="1155CC"/>
                </a:solidFill>
                <a:latin typeface="Arial"/>
                <a:cs typeface="Arial"/>
              </a:rPr>
              <a:t>g</a:t>
            </a:r>
            <a:r>
              <a:rPr sz="1300" spc="-5" dirty="0">
                <a:solidFill>
                  <a:srgbClr val="1155CC"/>
                </a:solidFill>
                <a:latin typeface="Arial"/>
                <a:cs typeface="Arial"/>
              </a:rPr>
              <a:t>r</a:t>
            </a:r>
            <a:r>
              <a:rPr sz="1300" spc="0" dirty="0">
                <a:solidFill>
                  <a:srgbClr val="1155CC"/>
                </a:solidFill>
                <a:latin typeface="Arial"/>
                <a:cs typeface="Arial"/>
              </a:rPr>
              <a:t>a</a:t>
            </a:r>
            <a:r>
              <a:rPr sz="1300" spc="-10" dirty="0">
                <a:solidFill>
                  <a:srgbClr val="1155CC"/>
                </a:solidFill>
                <a:latin typeface="Arial"/>
                <a:cs typeface="Arial"/>
              </a:rPr>
              <a:t>d</a:t>
            </a:r>
            <a:r>
              <a:rPr sz="1300" spc="0" dirty="0">
                <a:solidFill>
                  <a:srgbClr val="1155CC"/>
                </a:solidFill>
                <a:latin typeface="Arial"/>
                <a:cs typeface="Arial"/>
              </a:rPr>
              <a:t>u</a:t>
            </a:r>
            <a:r>
              <a:rPr sz="1300" spc="-10" dirty="0">
                <a:solidFill>
                  <a:srgbClr val="1155CC"/>
                </a:solidFill>
                <a:latin typeface="Arial"/>
                <a:cs typeface="Arial"/>
              </a:rPr>
              <a:t>ate  </a:t>
            </a:r>
            <a:r>
              <a:rPr sz="1300" spc="-5" dirty="0">
                <a:solidFill>
                  <a:srgbClr val="1155CC"/>
                </a:solidFill>
                <a:latin typeface="Arial"/>
                <a:cs typeface="Arial"/>
              </a:rPr>
              <a:t>Associations</a:t>
            </a:r>
            <a:endParaRPr sz="1300">
              <a:latin typeface="Arial"/>
              <a:cs typeface="Arial"/>
            </a:endParaRPr>
          </a:p>
          <a:p>
            <a:pPr marL="205740" marR="199390" algn="ctr">
              <a:lnSpc>
                <a:spcPct val="100000"/>
              </a:lnSpc>
            </a:pPr>
            <a:r>
              <a:rPr sz="1300" spc="5" dirty="0">
                <a:solidFill>
                  <a:srgbClr val="1155CC"/>
                </a:solidFill>
                <a:latin typeface="Arial"/>
                <a:cs typeface="Arial"/>
              </a:rPr>
              <a:t>Work </a:t>
            </a:r>
            <a:r>
              <a:rPr sz="1300" spc="-10" dirty="0">
                <a:solidFill>
                  <a:srgbClr val="1155CC"/>
                </a:solidFill>
                <a:latin typeface="Arial"/>
                <a:cs typeface="Arial"/>
              </a:rPr>
              <a:t>experience  </a:t>
            </a:r>
            <a:r>
              <a:rPr sz="1300" spc="-5" dirty="0">
                <a:solidFill>
                  <a:srgbClr val="1155CC"/>
                </a:solidFill>
                <a:latin typeface="Arial"/>
                <a:cs typeface="Arial"/>
              </a:rPr>
              <a:t>(must be </a:t>
            </a:r>
            <a:r>
              <a:rPr sz="1300" spc="-10" dirty="0">
                <a:solidFill>
                  <a:srgbClr val="1155CC"/>
                </a:solidFill>
                <a:latin typeface="Arial"/>
                <a:cs typeface="Arial"/>
              </a:rPr>
              <a:t>relevant </a:t>
            </a:r>
            <a:r>
              <a:rPr sz="1300" spc="-5" dirty="0">
                <a:solidFill>
                  <a:srgbClr val="1155CC"/>
                </a:solidFill>
                <a:latin typeface="Arial"/>
                <a:cs typeface="Arial"/>
              </a:rPr>
              <a:t>to  </a:t>
            </a:r>
            <a:r>
              <a:rPr sz="1300" spc="-10" dirty="0">
                <a:solidFill>
                  <a:srgbClr val="1155CC"/>
                </a:solidFill>
                <a:latin typeface="Arial"/>
                <a:cs typeface="Arial"/>
              </a:rPr>
              <a:t>audience)</a:t>
            </a:r>
            <a:endParaRPr sz="1300">
              <a:latin typeface="Arial"/>
              <a:cs typeface="Arial"/>
            </a:endParaRPr>
          </a:p>
        </p:txBody>
      </p:sp>
      <p:sp>
        <p:nvSpPr>
          <p:cNvPr id="7" name="object 7"/>
          <p:cNvSpPr txBox="1"/>
          <p:nvPr/>
        </p:nvSpPr>
        <p:spPr>
          <a:xfrm>
            <a:off x="5105400" y="3048000"/>
            <a:ext cx="1889125" cy="2013585"/>
          </a:xfrm>
          <a:prstGeom prst="rect">
            <a:avLst/>
          </a:prstGeom>
          <a:ln w="12700">
            <a:solidFill>
              <a:srgbClr val="FAC800"/>
            </a:solidFill>
          </a:ln>
        </p:spPr>
        <p:txBody>
          <a:bodyPr vert="horz" wrap="square" lIns="0" tIns="34290" rIns="0" bIns="0" rtlCol="0">
            <a:spAutoFit/>
          </a:bodyPr>
          <a:lstStyle/>
          <a:p>
            <a:pPr marL="359410" marR="353060" indent="-635" algn="ctr">
              <a:lnSpc>
                <a:spcPct val="100000"/>
              </a:lnSpc>
              <a:spcBef>
                <a:spcPts val="270"/>
              </a:spcBef>
            </a:pPr>
            <a:r>
              <a:rPr sz="1300" spc="-5" dirty="0">
                <a:solidFill>
                  <a:srgbClr val="3D3D3D"/>
                </a:solidFill>
                <a:latin typeface="Arial"/>
                <a:cs typeface="Arial"/>
              </a:rPr>
              <a:t>Core 2  </a:t>
            </a:r>
            <a:r>
              <a:rPr sz="1300" spc="-5" dirty="0">
                <a:solidFill>
                  <a:srgbClr val="1155CC"/>
                </a:solidFill>
                <a:latin typeface="Arial"/>
                <a:cs typeface="Arial"/>
              </a:rPr>
              <a:t>Pastimes  </a:t>
            </a:r>
            <a:r>
              <a:rPr sz="1300" spc="-10" dirty="0">
                <a:solidFill>
                  <a:srgbClr val="1155CC"/>
                </a:solidFill>
                <a:latin typeface="Arial"/>
                <a:cs typeface="Arial"/>
              </a:rPr>
              <a:t>Volunteering  Health </a:t>
            </a:r>
            <a:r>
              <a:rPr sz="1300" spc="-5" dirty="0">
                <a:solidFill>
                  <a:srgbClr val="1155CC"/>
                </a:solidFill>
                <a:latin typeface="Arial"/>
                <a:cs typeface="Arial"/>
              </a:rPr>
              <a:t>&amp;</a:t>
            </a:r>
            <a:r>
              <a:rPr sz="1300" spc="-30" dirty="0">
                <a:solidFill>
                  <a:srgbClr val="1155CC"/>
                </a:solidFill>
                <a:latin typeface="Arial"/>
                <a:cs typeface="Arial"/>
              </a:rPr>
              <a:t> </a:t>
            </a:r>
            <a:r>
              <a:rPr sz="1300" spc="-5" dirty="0">
                <a:solidFill>
                  <a:srgbClr val="1155CC"/>
                </a:solidFill>
                <a:latin typeface="Arial"/>
                <a:cs typeface="Arial"/>
              </a:rPr>
              <a:t>fitness  Family</a:t>
            </a:r>
            <a:endParaRPr sz="1300">
              <a:latin typeface="Arial"/>
              <a:cs typeface="Arial"/>
            </a:endParaRPr>
          </a:p>
          <a:p>
            <a:pPr algn="ctr">
              <a:lnSpc>
                <a:spcPct val="100000"/>
              </a:lnSpc>
            </a:pPr>
            <a:r>
              <a:rPr sz="1300" spc="-5" dirty="0">
                <a:solidFill>
                  <a:srgbClr val="1155CC"/>
                </a:solidFill>
                <a:latin typeface="Arial"/>
                <a:cs typeface="Arial"/>
              </a:rPr>
              <a:t>Travel</a:t>
            </a:r>
            <a:endParaRPr sz="1300">
              <a:latin typeface="Arial"/>
              <a:cs typeface="Arial"/>
            </a:endParaRPr>
          </a:p>
          <a:p>
            <a:pPr marL="257175" marR="249554" algn="ctr">
              <a:lnSpc>
                <a:spcPct val="100000"/>
              </a:lnSpc>
            </a:pPr>
            <a:r>
              <a:rPr sz="1300" spc="-5" dirty="0">
                <a:solidFill>
                  <a:srgbClr val="1155CC"/>
                </a:solidFill>
                <a:latin typeface="Arial"/>
                <a:cs typeface="Arial"/>
              </a:rPr>
              <a:t>(as it relates to the  </a:t>
            </a:r>
            <a:r>
              <a:rPr sz="1300" spc="-10" dirty="0">
                <a:solidFill>
                  <a:srgbClr val="1155CC"/>
                </a:solidFill>
                <a:latin typeface="Arial"/>
                <a:cs typeface="Arial"/>
              </a:rPr>
              <a:t>audience)</a:t>
            </a:r>
            <a:endParaRPr sz="1300">
              <a:latin typeface="Arial"/>
              <a:cs typeface="Arial"/>
            </a:endParaRPr>
          </a:p>
        </p:txBody>
      </p:sp>
      <p:sp>
        <p:nvSpPr>
          <p:cNvPr id="8" name="object 8"/>
          <p:cNvSpPr txBox="1"/>
          <p:nvPr/>
        </p:nvSpPr>
        <p:spPr>
          <a:xfrm>
            <a:off x="7086600" y="3048000"/>
            <a:ext cx="1889125" cy="2013585"/>
          </a:xfrm>
          <a:prstGeom prst="rect">
            <a:avLst/>
          </a:prstGeom>
          <a:ln w="12700">
            <a:solidFill>
              <a:srgbClr val="FAC800"/>
            </a:solidFill>
          </a:ln>
        </p:spPr>
        <p:txBody>
          <a:bodyPr vert="horz" wrap="square" lIns="0" tIns="34290" rIns="0" bIns="0" rtlCol="0">
            <a:spAutoFit/>
          </a:bodyPr>
          <a:lstStyle/>
          <a:p>
            <a:pPr marL="419100" marR="410845" indent="269240">
              <a:lnSpc>
                <a:spcPct val="100000"/>
              </a:lnSpc>
              <a:spcBef>
                <a:spcPts val="270"/>
              </a:spcBef>
            </a:pPr>
            <a:r>
              <a:rPr sz="1300" spc="-5" dirty="0">
                <a:solidFill>
                  <a:srgbClr val="3D3D3D"/>
                </a:solidFill>
                <a:latin typeface="Arial"/>
                <a:cs typeface="Arial"/>
              </a:rPr>
              <a:t>Core 3  </a:t>
            </a:r>
            <a:r>
              <a:rPr sz="1300" spc="-5" dirty="0">
                <a:solidFill>
                  <a:srgbClr val="1155CC"/>
                </a:solidFill>
                <a:latin typeface="Arial"/>
                <a:cs typeface="Arial"/>
              </a:rPr>
              <a:t>Future study  </a:t>
            </a:r>
            <a:r>
              <a:rPr sz="1300" spc="-10" dirty="0">
                <a:solidFill>
                  <a:srgbClr val="1155CC"/>
                </a:solidFill>
                <a:latin typeface="Arial"/>
                <a:cs typeface="Arial"/>
              </a:rPr>
              <a:t>Types </a:t>
            </a:r>
            <a:r>
              <a:rPr sz="1300" spc="-5" dirty="0">
                <a:solidFill>
                  <a:srgbClr val="1155CC"/>
                </a:solidFill>
                <a:latin typeface="Arial"/>
                <a:cs typeface="Arial"/>
              </a:rPr>
              <a:t>of</a:t>
            </a:r>
            <a:r>
              <a:rPr sz="1300" spc="-30" dirty="0">
                <a:solidFill>
                  <a:srgbClr val="1155CC"/>
                </a:solidFill>
                <a:latin typeface="Arial"/>
                <a:cs typeface="Arial"/>
              </a:rPr>
              <a:t> </a:t>
            </a:r>
            <a:r>
              <a:rPr sz="1300" spc="-5" dirty="0">
                <a:solidFill>
                  <a:srgbClr val="1155CC"/>
                </a:solidFill>
                <a:latin typeface="Arial"/>
                <a:cs typeface="Arial"/>
              </a:rPr>
              <a:t>roles</a:t>
            </a:r>
            <a:endParaRPr sz="1300">
              <a:latin typeface="Arial"/>
              <a:cs typeface="Arial"/>
            </a:endParaRPr>
          </a:p>
          <a:p>
            <a:pPr marL="295910" marR="287655" indent="-1905" algn="ctr">
              <a:lnSpc>
                <a:spcPct val="100000"/>
              </a:lnSpc>
            </a:pPr>
            <a:r>
              <a:rPr sz="1300" spc="-10" dirty="0">
                <a:solidFill>
                  <a:srgbClr val="1155CC"/>
                </a:solidFill>
                <a:latin typeface="Arial"/>
                <a:cs typeface="Arial"/>
              </a:rPr>
              <a:t>Types </a:t>
            </a:r>
            <a:r>
              <a:rPr sz="1300" spc="-5" dirty="0">
                <a:solidFill>
                  <a:srgbClr val="1155CC"/>
                </a:solidFill>
                <a:latin typeface="Arial"/>
                <a:cs typeface="Arial"/>
              </a:rPr>
              <a:t>of  organisations  Locations of</a:t>
            </a:r>
            <a:r>
              <a:rPr sz="1300" spc="-40" dirty="0">
                <a:solidFill>
                  <a:srgbClr val="1155CC"/>
                </a:solidFill>
                <a:latin typeface="Arial"/>
                <a:cs typeface="Arial"/>
              </a:rPr>
              <a:t> </a:t>
            </a:r>
            <a:r>
              <a:rPr sz="1300" spc="-10" dirty="0">
                <a:solidFill>
                  <a:srgbClr val="1155CC"/>
                </a:solidFill>
                <a:latin typeface="Arial"/>
                <a:cs typeface="Arial"/>
              </a:rPr>
              <a:t>work  </a:t>
            </a:r>
            <a:r>
              <a:rPr sz="1300" spc="-5" dirty="0">
                <a:solidFill>
                  <a:srgbClr val="1155CC"/>
                </a:solidFill>
                <a:latin typeface="Arial"/>
                <a:cs typeface="Arial"/>
              </a:rPr>
              <a:t>Business</a:t>
            </a:r>
            <a:r>
              <a:rPr sz="1300" spc="-80" dirty="0">
                <a:solidFill>
                  <a:srgbClr val="1155CC"/>
                </a:solidFill>
                <a:latin typeface="Arial"/>
                <a:cs typeface="Arial"/>
              </a:rPr>
              <a:t> </a:t>
            </a:r>
            <a:r>
              <a:rPr sz="1300" spc="-5" dirty="0">
                <a:solidFill>
                  <a:srgbClr val="1155CC"/>
                </a:solidFill>
                <a:latin typeface="Arial"/>
                <a:cs typeface="Arial"/>
              </a:rPr>
              <a:t>ideas</a:t>
            </a:r>
            <a:endParaRPr sz="1300">
              <a:latin typeface="Arial"/>
              <a:cs typeface="Arial"/>
            </a:endParaRPr>
          </a:p>
          <a:p>
            <a:pPr marL="180340" marR="170815" algn="ctr">
              <a:lnSpc>
                <a:spcPct val="100000"/>
              </a:lnSpc>
            </a:pPr>
            <a:r>
              <a:rPr sz="1300" spc="-5" dirty="0">
                <a:solidFill>
                  <a:srgbClr val="1155CC"/>
                </a:solidFill>
                <a:latin typeface="Arial"/>
                <a:cs typeface="Arial"/>
              </a:rPr>
              <a:t>(how they match this  </a:t>
            </a:r>
            <a:r>
              <a:rPr sz="1300" spc="-10" dirty="0">
                <a:solidFill>
                  <a:srgbClr val="1155CC"/>
                </a:solidFill>
                <a:latin typeface="Arial"/>
                <a:cs typeface="Arial"/>
              </a:rPr>
              <a:t>employer)</a:t>
            </a:r>
            <a:endParaRPr sz="1300">
              <a:latin typeface="Arial"/>
              <a:cs typeface="Arial"/>
            </a:endParaRPr>
          </a:p>
        </p:txBody>
      </p:sp>
      <p:sp>
        <p:nvSpPr>
          <p:cNvPr id="9" name="object 9"/>
          <p:cNvSpPr/>
          <p:nvPr/>
        </p:nvSpPr>
        <p:spPr>
          <a:xfrm>
            <a:off x="4038600" y="6019800"/>
            <a:ext cx="4257675" cy="548005"/>
          </a:xfrm>
          <a:custGeom>
            <a:avLst/>
            <a:gdLst/>
            <a:ahLst/>
            <a:cxnLst/>
            <a:rect l="l" t="t" r="r" b="b"/>
            <a:pathLst>
              <a:path w="4257675" h="548004">
                <a:moveTo>
                  <a:pt x="0" y="547814"/>
                </a:moveTo>
                <a:lnTo>
                  <a:pt x="4257675" y="547814"/>
                </a:lnTo>
                <a:lnTo>
                  <a:pt x="4257675" y="0"/>
                </a:lnTo>
                <a:lnTo>
                  <a:pt x="0" y="0"/>
                </a:lnTo>
                <a:lnTo>
                  <a:pt x="0" y="547814"/>
                </a:lnTo>
                <a:close/>
              </a:path>
            </a:pathLst>
          </a:custGeom>
          <a:ln w="12700">
            <a:solidFill>
              <a:srgbClr val="7F7F7F"/>
            </a:solidFill>
          </a:ln>
        </p:spPr>
        <p:txBody>
          <a:bodyPr wrap="square" lIns="0" tIns="0" rIns="0" bIns="0" rtlCol="0"/>
          <a:lstStyle/>
          <a:p>
            <a:endParaRPr/>
          </a:p>
        </p:txBody>
      </p:sp>
      <p:sp>
        <p:nvSpPr>
          <p:cNvPr id="10" name="object 10"/>
          <p:cNvSpPr txBox="1"/>
          <p:nvPr/>
        </p:nvSpPr>
        <p:spPr>
          <a:xfrm>
            <a:off x="3048000" y="5181600"/>
            <a:ext cx="1889125" cy="726440"/>
          </a:xfrm>
          <a:prstGeom prst="rect">
            <a:avLst/>
          </a:prstGeom>
          <a:ln w="12699">
            <a:solidFill>
              <a:srgbClr val="7F7F7F"/>
            </a:solidFill>
          </a:ln>
        </p:spPr>
        <p:txBody>
          <a:bodyPr vert="horz" wrap="square" lIns="0" tIns="3366" rIns="0" bIns="0" rtlCol="0">
            <a:spAutoFit/>
          </a:bodyPr>
          <a:lstStyle/>
          <a:p>
            <a:pPr>
              <a:lnSpc>
                <a:spcPct val="100000"/>
              </a:lnSpc>
              <a:spcBef>
                <a:spcPts val="26"/>
              </a:spcBef>
            </a:pPr>
            <a:endParaRPr sz="1650">
              <a:latin typeface="Times New Roman"/>
              <a:cs typeface="Times New Roman"/>
            </a:endParaRPr>
          </a:p>
          <a:p>
            <a:pPr marL="327025">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1</a:t>
            </a:r>
            <a:endParaRPr sz="1400">
              <a:latin typeface="Arial"/>
              <a:cs typeface="Arial"/>
            </a:endParaRPr>
          </a:p>
        </p:txBody>
      </p:sp>
      <p:sp>
        <p:nvSpPr>
          <p:cNvPr id="15" name="object 15"/>
          <p:cNvSpPr txBox="1"/>
          <p:nvPr/>
        </p:nvSpPr>
        <p:spPr>
          <a:xfrm>
            <a:off x="5791200" y="6172200"/>
            <a:ext cx="708025" cy="203835"/>
          </a:xfrm>
          <a:prstGeom prst="rect">
            <a:avLst/>
          </a:prstGeom>
        </p:spPr>
        <p:txBody>
          <a:bodyPr vert="horz" wrap="square" lIns="0" tIns="0" rIns="0" bIns="0" rtlCol="0">
            <a:spAutoFit/>
          </a:bodyPr>
          <a:lstStyle/>
          <a:p>
            <a:pPr marL="12700">
              <a:lnSpc>
                <a:spcPts val="1520"/>
              </a:lnSpc>
            </a:pPr>
            <a:r>
              <a:rPr sz="1400" spc="-5" dirty="0">
                <a:solidFill>
                  <a:srgbClr val="3D3D3D"/>
                </a:solidFill>
                <a:latin typeface="Arial"/>
                <a:cs typeface="Arial"/>
              </a:rPr>
              <a:t>Wrap-up</a:t>
            </a:r>
            <a:endParaRPr sz="1400" dirty="0">
              <a:latin typeface="Arial"/>
              <a:cs typeface="Arial"/>
            </a:endParaRPr>
          </a:p>
        </p:txBody>
      </p:sp>
      <p:sp>
        <p:nvSpPr>
          <p:cNvPr id="11" name="object 11"/>
          <p:cNvSpPr txBox="1"/>
          <p:nvPr/>
        </p:nvSpPr>
        <p:spPr>
          <a:xfrm>
            <a:off x="5105400" y="5181600"/>
            <a:ext cx="1889125" cy="756285"/>
          </a:xfrm>
          <a:prstGeom prst="rect">
            <a:avLst/>
          </a:prstGeom>
          <a:ln w="12700">
            <a:solidFill>
              <a:srgbClr val="7F7F7F"/>
            </a:solidFill>
          </a:ln>
        </p:spPr>
        <p:txBody>
          <a:bodyPr vert="horz" wrap="square" lIns="0" tIns="3810" rIns="0" bIns="0" rtlCol="0">
            <a:spAutoFit/>
          </a:bodyPr>
          <a:lstStyle/>
          <a:p>
            <a:pPr>
              <a:lnSpc>
                <a:spcPct val="100000"/>
              </a:lnSpc>
              <a:spcBef>
                <a:spcPts val="30"/>
              </a:spcBef>
            </a:pPr>
            <a:endParaRPr sz="1750" dirty="0">
              <a:latin typeface="Times New Roman"/>
              <a:cs typeface="Times New Roman"/>
            </a:endParaRPr>
          </a:p>
          <a:p>
            <a:pPr marL="327025">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2</a:t>
            </a:r>
            <a:endParaRPr sz="1400" dirty="0">
              <a:latin typeface="Arial"/>
              <a:cs typeface="Arial"/>
            </a:endParaRPr>
          </a:p>
        </p:txBody>
      </p:sp>
      <p:sp>
        <p:nvSpPr>
          <p:cNvPr id="12" name="object 12"/>
          <p:cNvSpPr txBox="1"/>
          <p:nvPr/>
        </p:nvSpPr>
        <p:spPr>
          <a:xfrm>
            <a:off x="7086600" y="5181600"/>
            <a:ext cx="1889125" cy="756285"/>
          </a:xfrm>
          <a:prstGeom prst="rect">
            <a:avLst/>
          </a:prstGeom>
          <a:ln w="12700">
            <a:solidFill>
              <a:srgbClr val="7F7F7F"/>
            </a:solidFill>
          </a:ln>
        </p:spPr>
        <p:txBody>
          <a:bodyPr vert="horz" wrap="square" lIns="0" tIns="3810" rIns="0" bIns="0" rtlCol="0">
            <a:spAutoFit/>
          </a:bodyPr>
          <a:lstStyle/>
          <a:p>
            <a:pPr>
              <a:lnSpc>
                <a:spcPct val="100000"/>
              </a:lnSpc>
              <a:spcBef>
                <a:spcPts val="30"/>
              </a:spcBef>
            </a:pPr>
            <a:endParaRPr sz="1750" dirty="0">
              <a:latin typeface="Times New Roman"/>
              <a:cs typeface="Times New Roman"/>
            </a:endParaRPr>
          </a:p>
          <a:p>
            <a:pPr marL="327025">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3</a:t>
            </a:r>
            <a:endParaRPr sz="1400" dirty="0">
              <a:latin typeface="Arial"/>
              <a:cs typeface="Arial"/>
            </a:endParaRPr>
          </a:p>
        </p:txBody>
      </p:sp>
      <p:sp>
        <p:nvSpPr>
          <p:cNvPr id="13" name="object 1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a:t>
            </a:r>
            <a:r>
              <a:rPr lang="en-US" dirty="0"/>
              <a:t>T</a:t>
            </a:r>
            <a:r>
              <a:rPr dirty="0" smtClean="0"/>
              <a:t>he</a:t>
            </a:r>
            <a:r>
              <a:rPr spc="-105" dirty="0" smtClean="0"/>
              <a:t> </a:t>
            </a:r>
            <a:r>
              <a:rPr spc="-5" dirty="0"/>
              <a:t>middle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8600" y="1371600"/>
            <a:ext cx="4257675" cy="614680"/>
          </a:xfrm>
          <a:prstGeom prst="rect">
            <a:avLst/>
          </a:prstGeom>
          <a:ln w="12700">
            <a:solidFill>
              <a:srgbClr val="7F7F7F"/>
            </a:solidFill>
          </a:ln>
        </p:spPr>
        <p:txBody>
          <a:bodyPr vert="horz" wrap="square" lIns="0" tIns="33655" rIns="0" bIns="0" rtlCol="0">
            <a:spAutoFit/>
          </a:bodyPr>
          <a:lstStyle/>
          <a:p>
            <a:pPr marL="1124585" marR="1118870" indent="531495">
              <a:lnSpc>
                <a:spcPct val="100000"/>
              </a:lnSpc>
              <a:spcBef>
                <a:spcPts val="265"/>
              </a:spcBef>
            </a:pPr>
            <a:r>
              <a:rPr sz="1400" spc="-5" dirty="0">
                <a:solidFill>
                  <a:srgbClr val="3D3D3D"/>
                </a:solidFill>
                <a:latin typeface="Arial"/>
                <a:cs typeface="Arial"/>
              </a:rPr>
              <a:t>Introduction  </a:t>
            </a:r>
            <a:r>
              <a:rPr sz="1400" dirty="0">
                <a:solidFill>
                  <a:srgbClr val="1155CC"/>
                </a:solidFill>
                <a:latin typeface="Arial"/>
                <a:cs typeface="Arial"/>
              </a:rPr>
              <a:t>Introduce </a:t>
            </a:r>
            <a:r>
              <a:rPr sz="1400" spc="-5" dirty="0">
                <a:solidFill>
                  <a:srgbClr val="1155CC"/>
                </a:solidFill>
                <a:latin typeface="Arial"/>
                <a:cs typeface="Arial"/>
              </a:rPr>
              <a:t>myself </a:t>
            </a:r>
            <a:r>
              <a:rPr sz="1400" dirty="0">
                <a:solidFill>
                  <a:srgbClr val="1155CC"/>
                </a:solidFill>
                <a:latin typeface="Arial"/>
                <a:cs typeface="Arial"/>
              </a:rPr>
              <a:t>&amp;</a:t>
            </a:r>
            <a:r>
              <a:rPr sz="1400" spc="-135" dirty="0">
                <a:solidFill>
                  <a:srgbClr val="1155CC"/>
                </a:solidFill>
                <a:latin typeface="Arial"/>
                <a:cs typeface="Arial"/>
              </a:rPr>
              <a:t> </a:t>
            </a:r>
            <a:r>
              <a:rPr sz="1400" dirty="0">
                <a:solidFill>
                  <a:srgbClr val="1155CC"/>
                </a:solidFill>
                <a:latin typeface="Arial"/>
                <a:cs typeface="Arial"/>
              </a:rPr>
              <a:t>timing</a:t>
            </a:r>
            <a:endParaRPr sz="1400">
              <a:latin typeface="Arial"/>
              <a:cs typeface="Arial"/>
            </a:endParaRPr>
          </a:p>
        </p:txBody>
      </p:sp>
      <p:sp>
        <p:nvSpPr>
          <p:cNvPr id="3" name="object 3"/>
          <p:cNvSpPr txBox="1"/>
          <p:nvPr/>
        </p:nvSpPr>
        <p:spPr>
          <a:xfrm>
            <a:off x="3200400" y="2133600"/>
            <a:ext cx="1889125" cy="735965"/>
          </a:xfrm>
          <a:prstGeom prst="rect">
            <a:avLst/>
          </a:prstGeom>
          <a:ln w="12700">
            <a:solidFill>
              <a:srgbClr val="7F7F7F"/>
            </a:solidFill>
          </a:ln>
        </p:spPr>
        <p:txBody>
          <a:bodyPr vert="horz" wrap="square" lIns="0" tIns="142240" rIns="0" bIns="0" rtlCol="0">
            <a:spAutoFit/>
          </a:bodyPr>
          <a:lstStyle/>
          <a:p>
            <a:pPr algn="ctr">
              <a:lnSpc>
                <a:spcPct val="100000"/>
              </a:lnSpc>
              <a:spcBef>
                <a:spcPts val="1120"/>
              </a:spcBef>
            </a:pPr>
            <a:r>
              <a:rPr sz="1400" spc="-5" dirty="0">
                <a:solidFill>
                  <a:srgbClr val="3D3D3D"/>
                </a:solidFill>
                <a:latin typeface="Arial"/>
                <a:cs typeface="Arial"/>
              </a:rPr>
              <a:t>Topic</a:t>
            </a:r>
            <a:r>
              <a:rPr sz="1400" spc="-105" dirty="0">
                <a:solidFill>
                  <a:srgbClr val="3D3D3D"/>
                </a:solidFill>
                <a:latin typeface="Arial"/>
                <a:cs typeface="Arial"/>
              </a:rPr>
              <a:t> </a:t>
            </a:r>
            <a:r>
              <a:rPr sz="1400" dirty="0">
                <a:solidFill>
                  <a:srgbClr val="3D3D3D"/>
                </a:solidFill>
                <a:latin typeface="Arial"/>
                <a:cs typeface="Arial"/>
              </a:rPr>
              <a:t>1</a:t>
            </a:r>
            <a:endParaRPr sz="1400">
              <a:latin typeface="Arial"/>
              <a:cs typeface="Arial"/>
            </a:endParaRPr>
          </a:p>
          <a:p>
            <a:pPr marL="1270" algn="ctr">
              <a:lnSpc>
                <a:spcPct val="100000"/>
              </a:lnSpc>
            </a:pPr>
            <a:r>
              <a:rPr sz="1400" spc="-5" dirty="0">
                <a:solidFill>
                  <a:srgbClr val="1155CC"/>
                </a:solidFill>
                <a:latin typeface="Arial"/>
                <a:cs typeface="Arial"/>
              </a:rPr>
              <a:t>My</a:t>
            </a:r>
            <a:r>
              <a:rPr sz="1400" spc="-95" dirty="0">
                <a:solidFill>
                  <a:srgbClr val="1155CC"/>
                </a:solidFill>
                <a:latin typeface="Arial"/>
                <a:cs typeface="Arial"/>
              </a:rPr>
              <a:t> </a:t>
            </a:r>
            <a:r>
              <a:rPr sz="1400" dirty="0">
                <a:solidFill>
                  <a:srgbClr val="1155CC"/>
                </a:solidFill>
                <a:latin typeface="Arial"/>
                <a:cs typeface="Arial"/>
              </a:rPr>
              <a:t>qualifications</a:t>
            </a:r>
            <a:endParaRPr sz="1400">
              <a:latin typeface="Arial"/>
              <a:cs typeface="Arial"/>
            </a:endParaRPr>
          </a:p>
        </p:txBody>
      </p:sp>
      <p:sp>
        <p:nvSpPr>
          <p:cNvPr id="4" name="object 4"/>
          <p:cNvSpPr txBox="1"/>
          <p:nvPr/>
        </p:nvSpPr>
        <p:spPr>
          <a:xfrm>
            <a:off x="5181600" y="2133600"/>
            <a:ext cx="1889125" cy="735965"/>
          </a:xfrm>
          <a:prstGeom prst="rect">
            <a:avLst/>
          </a:prstGeom>
          <a:ln w="12700">
            <a:solidFill>
              <a:srgbClr val="7F7F7F"/>
            </a:solidFill>
          </a:ln>
        </p:spPr>
        <p:txBody>
          <a:bodyPr vert="horz" wrap="square" lIns="0" tIns="142240" rIns="0" bIns="0" rtlCol="0">
            <a:spAutoFit/>
          </a:bodyPr>
          <a:lstStyle/>
          <a:p>
            <a:pPr marL="457200" marR="450215" indent="18859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2  </a:t>
            </a:r>
            <a:r>
              <a:rPr sz="1400" spc="-5" dirty="0">
                <a:solidFill>
                  <a:srgbClr val="1155CC"/>
                </a:solidFill>
                <a:latin typeface="Arial"/>
                <a:cs typeface="Arial"/>
              </a:rPr>
              <a:t>My</a:t>
            </a:r>
            <a:r>
              <a:rPr sz="1400" spc="-90" dirty="0">
                <a:solidFill>
                  <a:srgbClr val="1155CC"/>
                </a:solidFill>
                <a:latin typeface="Arial"/>
                <a:cs typeface="Arial"/>
              </a:rPr>
              <a:t> </a:t>
            </a:r>
            <a:r>
              <a:rPr sz="1400" dirty="0">
                <a:solidFill>
                  <a:srgbClr val="1155CC"/>
                </a:solidFill>
                <a:latin typeface="Arial"/>
                <a:cs typeface="Arial"/>
              </a:rPr>
              <a:t>interests</a:t>
            </a:r>
            <a:endParaRPr sz="1400">
              <a:latin typeface="Arial"/>
              <a:cs typeface="Arial"/>
            </a:endParaRPr>
          </a:p>
        </p:txBody>
      </p:sp>
      <p:sp>
        <p:nvSpPr>
          <p:cNvPr id="5" name="object 5"/>
          <p:cNvSpPr txBox="1"/>
          <p:nvPr/>
        </p:nvSpPr>
        <p:spPr>
          <a:xfrm>
            <a:off x="7162800" y="2133600"/>
            <a:ext cx="1889125" cy="735965"/>
          </a:xfrm>
          <a:prstGeom prst="rect">
            <a:avLst/>
          </a:prstGeom>
          <a:ln w="12700">
            <a:solidFill>
              <a:srgbClr val="7F7F7F"/>
            </a:solidFill>
          </a:ln>
        </p:spPr>
        <p:txBody>
          <a:bodyPr vert="horz" wrap="square" lIns="0" tIns="142240" rIns="0" bIns="0" rtlCol="0">
            <a:spAutoFit/>
          </a:bodyPr>
          <a:lstStyle/>
          <a:p>
            <a:pPr marL="412750" marR="407034" indent="23304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3  </a:t>
            </a:r>
            <a:r>
              <a:rPr sz="1400" spc="-5" dirty="0">
                <a:solidFill>
                  <a:srgbClr val="1155CC"/>
                </a:solidFill>
                <a:latin typeface="Arial"/>
                <a:cs typeface="Arial"/>
              </a:rPr>
              <a:t>My</a:t>
            </a:r>
            <a:r>
              <a:rPr sz="1400" spc="-105" dirty="0">
                <a:solidFill>
                  <a:srgbClr val="1155CC"/>
                </a:solidFill>
                <a:latin typeface="Arial"/>
                <a:cs typeface="Arial"/>
              </a:rPr>
              <a:t> </a:t>
            </a:r>
            <a:r>
              <a:rPr sz="1400" dirty="0">
                <a:solidFill>
                  <a:srgbClr val="1155CC"/>
                </a:solidFill>
                <a:latin typeface="Arial"/>
                <a:cs typeface="Arial"/>
              </a:rPr>
              <a:t>ambitions</a:t>
            </a:r>
            <a:endParaRPr sz="1400">
              <a:latin typeface="Arial"/>
              <a:cs typeface="Arial"/>
            </a:endParaRPr>
          </a:p>
        </p:txBody>
      </p:sp>
      <p:sp>
        <p:nvSpPr>
          <p:cNvPr id="6" name="object 6"/>
          <p:cNvSpPr txBox="1"/>
          <p:nvPr/>
        </p:nvSpPr>
        <p:spPr>
          <a:xfrm>
            <a:off x="3200400" y="2971800"/>
            <a:ext cx="1889125" cy="2013585"/>
          </a:xfrm>
          <a:prstGeom prst="rect">
            <a:avLst/>
          </a:prstGeom>
          <a:ln w="12700">
            <a:solidFill>
              <a:srgbClr val="FAC800"/>
            </a:solidFill>
          </a:ln>
        </p:spPr>
        <p:txBody>
          <a:bodyPr vert="horz" wrap="square" lIns="0" tIns="34290" rIns="0" bIns="0" rtlCol="0">
            <a:spAutoFit/>
          </a:bodyPr>
          <a:lstStyle/>
          <a:p>
            <a:pPr algn="ctr">
              <a:lnSpc>
                <a:spcPct val="100000"/>
              </a:lnSpc>
              <a:spcBef>
                <a:spcPts val="270"/>
              </a:spcBef>
            </a:pPr>
            <a:r>
              <a:rPr sz="1300" spc="-5" dirty="0">
                <a:solidFill>
                  <a:srgbClr val="3D3D3D"/>
                </a:solidFill>
                <a:latin typeface="Arial"/>
                <a:cs typeface="Arial"/>
              </a:rPr>
              <a:t>Core</a:t>
            </a:r>
            <a:r>
              <a:rPr sz="1300" spc="-75" dirty="0">
                <a:solidFill>
                  <a:srgbClr val="3D3D3D"/>
                </a:solidFill>
                <a:latin typeface="Arial"/>
                <a:cs typeface="Arial"/>
              </a:rPr>
              <a:t> </a:t>
            </a:r>
            <a:r>
              <a:rPr sz="1300" spc="-5" dirty="0">
                <a:solidFill>
                  <a:srgbClr val="3D3D3D"/>
                </a:solidFill>
                <a:latin typeface="Arial"/>
                <a:cs typeface="Arial"/>
              </a:rPr>
              <a:t>1</a:t>
            </a:r>
            <a:endParaRPr sz="1300" dirty="0">
              <a:latin typeface="Arial"/>
              <a:cs typeface="Arial"/>
            </a:endParaRPr>
          </a:p>
          <a:p>
            <a:pPr marL="135890" marR="129539" algn="ctr">
              <a:lnSpc>
                <a:spcPct val="100000"/>
              </a:lnSpc>
            </a:pPr>
            <a:r>
              <a:rPr sz="1300" spc="-5" dirty="0">
                <a:solidFill>
                  <a:srgbClr val="1155CC"/>
                </a:solidFill>
                <a:latin typeface="Arial"/>
                <a:cs typeface="Arial"/>
              </a:rPr>
              <a:t>VCE results </a:t>
            </a:r>
            <a:r>
              <a:rPr sz="1300" spc="-10" dirty="0">
                <a:solidFill>
                  <a:srgbClr val="1155CC"/>
                </a:solidFill>
                <a:latin typeface="Arial"/>
                <a:cs typeface="Arial"/>
              </a:rPr>
              <a:t>snapshot  Subjects </a:t>
            </a:r>
            <a:r>
              <a:rPr sz="1300" spc="-5" dirty="0">
                <a:solidFill>
                  <a:srgbClr val="1155CC"/>
                </a:solidFill>
                <a:latin typeface="Arial"/>
                <a:cs typeface="Arial"/>
              </a:rPr>
              <a:t>studied  D</a:t>
            </a:r>
            <a:r>
              <a:rPr sz="1300" spc="-10" dirty="0">
                <a:solidFill>
                  <a:srgbClr val="1155CC"/>
                </a:solidFill>
                <a:latin typeface="Arial"/>
                <a:cs typeface="Arial"/>
              </a:rPr>
              <a:t>eg</a:t>
            </a:r>
            <a:r>
              <a:rPr sz="1300" spc="-5" dirty="0">
                <a:solidFill>
                  <a:srgbClr val="1155CC"/>
                </a:solidFill>
                <a:latin typeface="Arial"/>
                <a:cs typeface="Arial"/>
              </a:rPr>
              <a:t>r</a:t>
            </a:r>
            <a:r>
              <a:rPr sz="1300" spc="-10" dirty="0">
                <a:solidFill>
                  <a:srgbClr val="1155CC"/>
                </a:solidFill>
                <a:latin typeface="Arial"/>
                <a:cs typeface="Arial"/>
              </a:rPr>
              <a:t>ee</a:t>
            </a:r>
            <a:r>
              <a:rPr sz="1300" spc="-5" dirty="0">
                <a:solidFill>
                  <a:srgbClr val="1155CC"/>
                </a:solidFill>
                <a:latin typeface="Arial"/>
                <a:cs typeface="Arial"/>
              </a:rPr>
              <a:t>/</a:t>
            </a:r>
            <a:r>
              <a:rPr sz="1300" spc="-10" dirty="0">
                <a:solidFill>
                  <a:srgbClr val="1155CC"/>
                </a:solidFill>
                <a:latin typeface="Arial"/>
                <a:cs typeface="Arial"/>
              </a:rPr>
              <a:t>po</a:t>
            </a:r>
            <a:r>
              <a:rPr sz="1300" spc="-5" dirty="0">
                <a:solidFill>
                  <a:srgbClr val="1155CC"/>
                </a:solidFill>
                <a:latin typeface="Arial"/>
                <a:cs typeface="Arial"/>
              </a:rPr>
              <a:t>st-</a:t>
            </a:r>
            <a:r>
              <a:rPr sz="1300" spc="-10" dirty="0">
                <a:solidFill>
                  <a:srgbClr val="1155CC"/>
                </a:solidFill>
                <a:latin typeface="Arial"/>
                <a:cs typeface="Arial"/>
              </a:rPr>
              <a:t>g</a:t>
            </a:r>
            <a:r>
              <a:rPr sz="1300" spc="-5" dirty="0">
                <a:solidFill>
                  <a:srgbClr val="1155CC"/>
                </a:solidFill>
                <a:latin typeface="Arial"/>
                <a:cs typeface="Arial"/>
              </a:rPr>
              <a:t>r</a:t>
            </a:r>
            <a:r>
              <a:rPr sz="1300" spc="0" dirty="0">
                <a:solidFill>
                  <a:srgbClr val="1155CC"/>
                </a:solidFill>
                <a:latin typeface="Arial"/>
                <a:cs typeface="Arial"/>
              </a:rPr>
              <a:t>a</a:t>
            </a:r>
            <a:r>
              <a:rPr sz="1300" spc="-10" dirty="0">
                <a:solidFill>
                  <a:srgbClr val="1155CC"/>
                </a:solidFill>
                <a:latin typeface="Arial"/>
                <a:cs typeface="Arial"/>
              </a:rPr>
              <a:t>d</a:t>
            </a:r>
            <a:r>
              <a:rPr sz="1300" spc="0" dirty="0">
                <a:solidFill>
                  <a:srgbClr val="1155CC"/>
                </a:solidFill>
                <a:latin typeface="Arial"/>
                <a:cs typeface="Arial"/>
              </a:rPr>
              <a:t>u</a:t>
            </a:r>
            <a:r>
              <a:rPr sz="1300" spc="-10" dirty="0">
                <a:solidFill>
                  <a:srgbClr val="1155CC"/>
                </a:solidFill>
                <a:latin typeface="Arial"/>
                <a:cs typeface="Arial"/>
              </a:rPr>
              <a:t>ate  </a:t>
            </a:r>
            <a:r>
              <a:rPr sz="1300" spc="-5" dirty="0">
                <a:solidFill>
                  <a:srgbClr val="1155CC"/>
                </a:solidFill>
                <a:latin typeface="Arial"/>
                <a:cs typeface="Arial"/>
              </a:rPr>
              <a:t>Associations</a:t>
            </a:r>
            <a:endParaRPr sz="1300" dirty="0">
              <a:latin typeface="Arial"/>
              <a:cs typeface="Arial"/>
            </a:endParaRPr>
          </a:p>
          <a:p>
            <a:pPr marL="205740" marR="199390" algn="ctr">
              <a:lnSpc>
                <a:spcPct val="100000"/>
              </a:lnSpc>
            </a:pPr>
            <a:r>
              <a:rPr sz="1300" spc="5" dirty="0">
                <a:solidFill>
                  <a:srgbClr val="1155CC"/>
                </a:solidFill>
                <a:latin typeface="Arial"/>
                <a:cs typeface="Arial"/>
              </a:rPr>
              <a:t>Work </a:t>
            </a:r>
            <a:r>
              <a:rPr sz="1300" spc="-10" dirty="0">
                <a:solidFill>
                  <a:srgbClr val="1155CC"/>
                </a:solidFill>
                <a:latin typeface="Arial"/>
                <a:cs typeface="Arial"/>
              </a:rPr>
              <a:t>experience  </a:t>
            </a:r>
            <a:r>
              <a:rPr sz="1300" spc="-5" dirty="0">
                <a:solidFill>
                  <a:srgbClr val="1155CC"/>
                </a:solidFill>
                <a:latin typeface="Arial"/>
                <a:cs typeface="Arial"/>
              </a:rPr>
              <a:t>(must be </a:t>
            </a:r>
            <a:r>
              <a:rPr sz="1300" spc="-10" dirty="0">
                <a:solidFill>
                  <a:srgbClr val="1155CC"/>
                </a:solidFill>
                <a:latin typeface="Arial"/>
                <a:cs typeface="Arial"/>
              </a:rPr>
              <a:t>relevant </a:t>
            </a:r>
            <a:r>
              <a:rPr sz="1300" spc="-5" dirty="0">
                <a:solidFill>
                  <a:srgbClr val="1155CC"/>
                </a:solidFill>
                <a:latin typeface="Arial"/>
                <a:cs typeface="Arial"/>
              </a:rPr>
              <a:t>to  </a:t>
            </a:r>
            <a:r>
              <a:rPr sz="1300" spc="-10" dirty="0">
                <a:solidFill>
                  <a:srgbClr val="1155CC"/>
                </a:solidFill>
                <a:latin typeface="Arial"/>
                <a:cs typeface="Arial"/>
              </a:rPr>
              <a:t>audience)</a:t>
            </a:r>
            <a:endParaRPr sz="1300" dirty="0">
              <a:latin typeface="Arial"/>
              <a:cs typeface="Arial"/>
            </a:endParaRPr>
          </a:p>
        </p:txBody>
      </p:sp>
      <p:sp>
        <p:nvSpPr>
          <p:cNvPr id="7" name="object 7"/>
          <p:cNvSpPr txBox="1"/>
          <p:nvPr/>
        </p:nvSpPr>
        <p:spPr>
          <a:xfrm>
            <a:off x="5181600" y="2971800"/>
            <a:ext cx="1889125" cy="2013585"/>
          </a:xfrm>
          <a:prstGeom prst="rect">
            <a:avLst/>
          </a:prstGeom>
          <a:ln w="12700">
            <a:solidFill>
              <a:srgbClr val="FAC800"/>
            </a:solidFill>
          </a:ln>
        </p:spPr>
        <p:txBody>
          <a:bodyPr vert="horz" wrap="square" lIns="0" tIns="34290" rIns="0" bIns="0" rtlCol="0">
            <a:spAutoFit/>
          </a:bodyPr>
          <a:lstStyle/>
          <a:p>
            <a:pPr marL="359410" marR="353060" indent="-635" algn="ctr">
              <a:lnSpc>
                <a:spcPct val="100000"/>
              </a:lnSpc>
              <a:spcBef>
                <a:spcPts val="270"/>
              </a:spcBef>
            </a:pPr>
            <a:r>
              <a:rPr sz="1300" spc="-5" dirty="0">
                <a:solidFill>
                  <a:srgbClr val="3D3D3D"/>
                </a:solidFill>
                <a:latin typeface="Arial"/>
                <a:cs typeface="Arial"/>
              </a:rPr>
              <a:t>Core 2  </a:t>
            </a:r>
            <a:r>
              <a:rPr sz="1300" spc="-5" dirty="0">
                <a:solidFill>
                  <a:srgbClr val="1155CC"/>
                </a:solidFill>
                <a:latin typeface="Arial"/>
                <a:cs typeface="Arial"/>
              </a:rPr>
              <a:t>Pastimes  </a:t>
            </a:r>
            <a:r>
              <a:rPr sz="1300" spc="-10" dirty="0">
                <a:solidFill>
                  <a:srgbClr val="1155CC"/>
                </a:solidFill>
                <a:latin typeface="Arial"/>
                <a:cs typeface="Arial"/>
              </a:rPr>
              <a:t>Volunteering  Health </a:t>
            </a:r>
            <a:r>
              <a:rPr sz="1300" spc="-5" dirty="0">
                <a:solidFill>
                  <a:srgbClr val="1155CC"/>
                </a:solidFill>
                <a:latin typeface="Arial"/>
                <a:cs typeface="Arial"/>
              </a:rPr>
              <a:t>&amp;</a:t>
            </a:r>
            <a:r>
              <a:rPr sz="1300" spc="-30" dirty="0">
                <a:solidFill>
                  <a:srgbClr val="1155CC"/>
                </a:solidFill>
                <a:latin typeface="Arial"/>
                <a:cs typeface="Arial"/>
              </a:rPr>
              <a:t> </a:t>
            </a:r>
            <a:r>
              <a:rPr sz="1300" spc="-5" dirty="0">
                <a:solidFill>
                  <a:srgbClr val="1155CC"/>
                </a:solidFill>
                <a:latin typeface="Arial"/>
                <a:cs typeface="Arial"/>
              </a:rPr>
              <a:t>fitness  Family</a:t>
            </a:r>
            <a:endParaRPr sz="1300">
              <a:latin typeface="Arial"/>
              <a:cs typeface="Arial"/>
            </a:endParaRPr>
          </a:p>
          <a:p>
            <a:pPr algn="ctr">
              <a:lnSpc>
                <a:spcPct val="100000"/>
              </a:lnSpc>
            </a:pPr>
            <a:r>
              <a:rPr sz="1300" spc="-5" dirty="0">
                <a:solidFill>
                  <a:srgbClr val="1155CC"/>
                </a:solidFill>
                <a:latin typeface="Arial"/>
                <a:cs typeface="Arial"/>
              </a:rPr>
              <a:t>Travel</a:t>
            </a:r>
            <a:endParaRPr sz="1300">
              <a:latin typeface="Arial"/>
              <a:cs typeface="Arial"/>
            </a:endParaRPr>
          </a:p>
          <a:p>
            <a:pPr marL="257175" marR="249554" algn="ctr">
              <a:lnSpc>
                <a:spcPct val="100000"/>
              </a:lnSpc>
            </a:pPr>
            <a:r>
              <a:rPr sz="1300" spc="-5" dirty="0">
                <a:solidFill>
                  <a:srgbClr val="1155CC"/>
                </a:solidFill>
                <a:latin typeface="Arial"/>
                <a:cs typeface="Arial"/>
              </a:rPr>
              <a:t>(as it relates to the  </a:t>
            </a:r>
            <a:r>
              <a:rPr sz="1300" spc="-10" dirty="0">
                <a:solidFill>
                  <a:srgbClr val="1155CC"/>
                </a:solidFill>
                <a:latin typeface="Arial"/>
                <a:cs typeface="Arial"/>
              </a:rPr>
              <a:t>audience)</a:t>
            </a:r>
            <a:endParaRPr sz="1300">
              <a:latin typeface="Arial"/>
              <a:cs typeface="Arial"/>
            </a:endParaRPr>
          </a:p>
        </p:txBody>
      </p:sp>
      <p:sp>
        <p:nvSpPr>
          <p:cNvPr id="8" name="object 8"/>
          <p:cNvSpPr txBox="1"/>
          <p:nvPr/>
        </p:nvSpPr>
        <p:spPr>
          <a:xfrm>
            <a:off x="7162800" y="2971800"/>
            <a:ext cx="1889125" cy="2013585"/>
          </a:xfrm>
          <a:prstGeom prst="rect">
            <a:avLst/>
          </a:prstGeom>
          <a:ln w="12700">
            <a:solidFill>
              <a:srgbClr val="FAC800"/>
            </a:solidFill>
          </a:ln>
        </p:spPr>
        <p:txBody>
          <a:bodyPr vert="horz" wrap="square" lIns="0" tIns="34290" rIns="0" bIns="0" rtlCol="0">
            <a:spAutoFit/>
          </a:bodyPr>
          <a:lstStyle/>
          <a:p>
            <a:pPr marL="419100" marR="410845" indent="269240">
              <a:lnSpc>
                <a:spcPct val="100000"/>
              </a:lnSpc>
              <a:spcBef>
                <a:spcPts val="270"/>
              </a:spcBef>
            </a:pPr>
            <a:r>
              <a:rPr sz="1300" spc="-5" dirty="0">
                <a:solidFill>
                  <a:srgbClr val="3D3D3D"/>
                </a:solidFill>
                <a:latin typeface="Arial"/>
                <a:cs typeface="Arial"/>
              </a:rPr>
              <a:t>Core 3  </a:t>
            </a:r>
            <a:r>
              <a:rPr sz="1300" spc="-5" dirty="0">
                <a:solidFill>
                  <a:srgbClr val="1155CC"/>
                </a:solidFill>
                <a:latin typeface="Arial"/>
                <a:cs typeface="Arial"/>
              </a:rPr>
              <a:t>Future study  </a:t>
            </a:r>
            <a:r>
              <a:rPr sz="1300" spc="-10" dirty="0">
                <a:solidFill>
                  <a:srgbClr val="1155CC"/>
                </a:solidFill>
                <a:latin typeface="Arial"/>
                <a:cs typeface="Arial"/>
              </a:rPr>
              <a:t>Types </a:t>
            </a:r>
            <a:r>
              <a:rPr sz="1300" spc="-5" dirty="0">
                <a:solidFill>
                  <a:srgbClr val="1155CC"/>
                </a:solidFill>
                <a:latin typeface="Arial"/>
                <a:cs typeface="Arial"/>
              </a:rPr>
              <a:t>of</a:t>
            </a:r>
            <a:r>
              <a:rPr sz="1300" spc="-30" dirty="0">
                <a:solidFill>
                  <a:srgbClr val="1155CC"/>
                </a:solidFill>
                <a:latin typeface="Arial"/>
                <a:cs typeface="Arial"/>
              </a:rPr>
              <a:t> </a:t>
            </a:r>
            <a:r>
              <a:rPr sz="1300" spc="-5" dirty="0">
                <a:solidFill>
                  <a:srgbClr val="1155CC"/>
                </a:solidFill>
                <a:latin typeface="Arial"/>
                <a:cs typeface="Arial"/>
              </a:rPr>
              <a:t>roles</a:t>
            </a:r>
            <a:endParaRPr sz="1300">
              <a:latin typeface="Arial"/>
              <a:cs typeface="Arial"/>
            </a:endParaRPr>
          </a:p>
          <a:p>
            <a:pPr marL="295910" marR="287655" indent="-1905" algn="ctr">
              <a:lnSpc>
                <a:spcPct val="100000"/>
              </a:lnSpc>
            </a:pPr>
            <a:r>
              <a:rPr sz="1300" spc="-10" dirty="0">
                <a:solidFill>
                  <a:srgbClr val="1155CC"/>
                </a:solidFill>
                <a:latin typeface="Arial"/>
                <a:cs typeface="Arial"/>
              </a:rPr>
              <a:t>Types </a:t>
            </a:r>
            <a:r>
              <a:rPr sz="1300" spc="-5" dirty="0">
                <a:solidFill>
                  <a:srgbClr val="1155CC"/>
                </a:solidFill>
                <a:latin typeface="Arial"/>
                <a:cs typeface="Arial"/>
              </a:rPr>
              <a:t>of  organisations  Locations of</a:t>
            </a:r>
            <a:r>
              <a:rPr sz="1300" spc="-40" dirty="0">
                <a:solidFill>
                  <a:srgbClr val="1155CC"/>
                </a:solidFill>
                <a:latin typeface="Arial"/>
                <a:cs typeface="Arial"/>
              </a:rPr>
              <a:t> </a:t>
            </a:r>
            <a:r>
              <a:rPr sz="1300" spc="-10" dirty="0">
                <a:solidFill>
                  <a:srgbClr val="1155CC"/>
                </a:solidFill>
                <a:latin typeface="Arial"/>
                <a:cs typeface="Arial"/>
              </a:rPr>
              <a:t>work  </a:t>
            </a:r>
            <a:r>
              <a:rPr sz="1300" spc="-5" dirty="0">
                <a:solidFill>
                  <a:srgbClr val="1155CC"/>
                </a:solidFill>
                <a:latin typeface="Arial"/>
                <a:cs typeface="Arial"/>
              </a:rPr>
              <a:t>Business</a:t>
            </a:r>
            <a:r>
              <a:rPr sz="1300" spc="-80" dirty="0">
                <a:solidFill>
                  <a:srgbClr val="1155CC"/>
                </a:solidFill>
                <a:latin typeface="Arial"/>
                <a:cs typeface="Arial"/>
              </a:rPr>
              <a:t> </a:t>
            </a:r>
            <a:r>
              <a:rPr sz="1300" spc="-5" dirty="0">
                <a:solidFill>
                  <a:srgbClr val="1155CC"/>
                </a:solidFill>
                <a:latin typeface="Arial"/>
                <a:cs typeface="Arial"/>
              </a:rPr>
              <a:t>ideas</a:t>
            </a:r>
            <a:endParaRPr sz="1300">
              <a:latin typeface="Arial"/>
              <a:cs typeface="Arial"/>
            </a:endParaRPr>
          </a:p>
          <a:p>
            <a:pPr marL="180340" marR="170815" algn="ctr">
              <a:lnSpc>
                <a:spcPct val="100000"/>
              </a:lnSpc>
            </a:pPr>
            <a:r>
              <a:rPr sz="1300" spc="-5" dirty="0">
                <a:solidFill>
                  <a:srgbClr val="1155CC"/>
                </a:solidFill>
                <a:latin typeface="Arial"/>
                <a:cs typeface="Arial"/>
              </a:rPr>
              <a:t>(how they match this  </a:t>
            </a:r>
            <a:r>
              <a:rPr sz="1300" spc="-10" dirty="0">
                <a:solidFill>
                  <a:srgbClr val="1155CC"/>
                </a:solidFill>
                <a:latin typeface="Arial"/>
                <a:cs typeface="Arial"/>
              </a:rPr>
              <a:t>employer)</a:t>
            </a:r>
            <a:endParaRPr sz="1300">
              <a:latin typeface="Arial"/>
              <a:cs typeface="Arial"/>
            </a:endParaRPr>
          </a:p>
        </p:txBody>
      </p:sp>
      <p:sp>
        <p:nvSpPr>
          <p:cNvPr id="9" name="object 9"/>
          <p:cNvSpPr/>
          <p:nvPr/>
        </p:nvSpPr>
        <p:spPr>
          <a:xfrm>
            <a:off x="3962400" y="5943600"/>
            <a:ext cx="4257675" cy="548005"/>
          </a:xfrm>
          <a:custGeom>
            <a:avLst/>
            <a:gdLst/>
            <a:ahLst/>
            <a:cxnLst/>
            <a:rect l="l" t="t" r="r" b="b"/>
            <a:pathLst>
              <a:path w="4257675" h="548004">
                <a:moveTo>
                  <a:pt x="0" y="547814"/>
                </a:moveTo>
                <a:lnTo>
                  <a:pt x="4257675" y="547814"/>
                </a:lnTo>
                <a:lnTo>
                  <a:pt x="4257675" y="0"/>
                </a:lnTo>
                <a:lnTo>
                  <a:pt x="0" y="0"/>
                </a:lnTo>
                <a:lnTo>
                  <a:pt x="0" y="547814"/>
                </a:lnTo>
                <a:close/>
              </a:path>
            </a:pathLst>
          </a:custGeom>
          <a:ln w="12700">
            <a:solidFill>
              <a:srgbClr val="7F7F7F"/>
            </a:solidFill>
          </a:ln>
        </p:spPr>
        <p:txBody>
          <a:bodyPr wrap="square" lIns="0" tIns="0" rIns="0" bIns="0" rtlCol="0"/>
          <a:lstStyle/>
          <a:p>
            <a:endParaRPr/>
          </a:p>
        </p:txBody>
      </p:sp>
      <p:sp>
        <p:nvSpPr>
          <p:cNvPr id="10" name="object 10"/>
          <p:cNvSpPr txBox="1"/>
          <p:nvPr/>
        </p:nvSpPr>
        <p:spPr>
          <a:xfrm>
            <a:off x="3200400" y="5105400"/>
            <a:ext cx="1889125" cy="726440"/>
          </a:xfrm>
          <a:prstGeom prst="rect">
            <a:avLst/>
          </a:prstGeom>
          <a:ln w="12700">
            <a:solidFill>
              <a:srgbClr val="7F7F7F"/>
            </a:solidFill>
          </a:ln>
        </p:spPr>
        <p:txBody>
          <a:bodyPr vert="horz" wrap="square" lIns="0" tIns="33655" rIns="0" bIns="0" rtlCol="0">
            <a:spAutoFit/>
          </a:bodyPr>
          <a:lstStyle/>
          <a:p>
            <a:pPr marL="83185" marR="74295" indent="-1270" algn="ctr">
              <a:lnSpc>
                <a:spcPct val="100000"/>
              </a:lnSpc>
              <a:spcBef>
                <a:spcPts val="265"/>
              </a:spcBef>
            </a:pPr>
            <a:r>
              <a:rPr sz="1400" spc="-5" dirty="0">
                <a:solidFill>
                  <a:srgbClr val="3D3D3D"/>
                </a:solidFill>
                <a:latin typeface="Arial"/>
                <a:cs typeface="Arial"/>
              </a:rPr>
              <a:t>Key </a:t>
            </a:r>
            <a:r>
              <a:rPr sz="1400" dirty="0">
                <a:solidFill>
                  <a:srgbClr val="3D3D3D"/>
                </a:solidFill>
                <a:latin typeface="Arial"/>
                <a:cs typeface="Arial"/>
              </a:rPr>
              <a:t>message 1  </a:t>
            </a:r>
            <a:r>
              <a:rPr sz="1400" spc="-5" dirty="0">
                <a:solidFill>
                  <a:srgbClr val="1155CC"/>
                </a:solidFill>
                <a:latin typeface="Arial"/>
                <a:cs typeface="Arial"/>
              </a:rPr>
              <a:t>Excellent </a:t>
            </a:r>
            <a:r>
              <a:rPr sz="1400" dirty="0">
                <a:solidFill>
                  <a:srgbClr val="1155CC"/>
                </a:solidFill>
                <a:latin typeface="Arial"/>
                <a:cs typeface="Arial"/>
              </a:rPr>
              <a:t>track</a:t>
            </a:r>
            <a:r>
              <a:rPr sz="1400" spc="-90" dirty="0">
                <a:solidFill>
                  <a:srgbClr val="1155CC"/>
                </a:solidFill>
                <a:latin typeface="Arial"/>
                <a:cs typeface="Arial"/>
              </a:rPr>
              <a:t> </a:t>
            </a:r>
            <a:r>
              <a:rPr sz="1400" dirty="0">
                <a:solidFill>
                  <a:srgbClr val="1155CC"/>
                </a:solidFill>
                <a:latin typeface="Arial"/>
                <a:cs typeface="Arial"/>
              </a:rPr>
              <a:t>record  </a:t>
            </a:r>
            <a:r>
              <a:rPr sz="1400" spc="-5" dirty="0">
                <a:solidFill>
                  <a:srgbClr val="1155CC"/>
                </a:solidFill>
                <a:latin typeface="Arial"/>
                <a:cs typeface="Arial"/>
              </a:rPr>
              <a:t>of</a:t>
            </a:r>
            <a:r>
              <a:rPr sz="1400" spc="-100" dirty="0">
                <a:solidFill>
                  <a:srgbClr val="1155CC"/>
                </a:solidFill>
                <a:latin typeface="Arial"/>
                <a:cs typeface="Arial"/>
              </a:rPr>
              <a:t> </a:t>
            </a:r>
            <a:r>
              <a:rPr sz="1400" dirty="0">
                <a:solidFill>
                  <a:srgbClr val="1155CC"/>
                </a:solidFill>
                <a:latin typeface="Arial"/>
                <a:cs typeface="Arial"/>
              </a:rPr>
              <a:t>study</a:t>
            </a:r>
            <a:endParaRPr sz="1400">
              <a:latin typeface="Arial"/>
              <a:cs typeface="Arial"/>
            </a:endParaRPr>
          </a:p>
        </p:txBody>
      </p:sp>
      <p:sp>
        <p:nvSpPr>
          <p:cNvPr id="16" name="object 16"/>
          <p:cNvSpPr txBox="1"/>
          <p:nvPr/>
        </p:nvSpPr>
        <p:spPr>
          <a:xfrm>
            <a:off x="4572000" y="6019800"/>
            <a:ext cx="3326129" cy="417195"/>
          </a:xfrm>
          <a:prstGeom prst="rect">
            <a:avLst/>
          </a:prstGeom>
        </p:spPr>
        <p:txBody>
          <a:bodyPr vert="horz" wrap="square" lIns="0" tIns="0" rIns="0" bIns="0" rtlCol="0">
            <a:spAutoFit/>
          </a:bodyPr>
          <a:lstStyle/>
          <a:p>
            <a:pPr algn="ctr">
              <a:lnSpc>
                <a:spcPts val="1520"/>
              </a:lnSpc>
            </a:pPr>
            <a:r>
              <a:rPr sz="1400" spc="-5" dirty="0">
                <a:solidFill>
                  <a:srgbClr val="3D3D3D"/>
                </a:solidFill>
                <a:latin typeface="Arial"/>
                <a:cs typeface="Arial"/>
              </a:rPr>
              <a:t>Wrap-up</a:t>
            </a:r>
            <a:endParaRPr sz="1400" dirty="0">
              <a:latin typeface="Arial"/>
              <a:cs typeface="Arial"/>
            </a:endParaRPr>
          </a:p>
          <a:p>
            <a:pPr algn="ctr">
              <a:lnSpc>
                <a:spcPct val="100000"/>
              </a:lnSpc>
            </a:pPr>
            <a:r>
              <a:rPr sz="1400" dirty="0">
                <a:solidFill>
                  <a:srgbClr val="1155CC"/>
                </a:solidFill>
                <a:latin typeface="Arial"/>
                <a:cs typeface="Arial"/>
              </a:rPr>
              <a:t>Please consider </a:t>
            </a:r>
            <a:r>
              <a:rPr sz="1400" spc="-5" dirty="0">
                <a:solidFill>
                  <a:srgbClr val="1155CC"/>
                </a:solidFill>
                <a:latin typeface="Arial"/>
                <a:cs typeface="Arial"/>
              </a:rPr>
              <a:t>me </a:t>
            </a:r>
            <a:r>
              <a:rPr sz="1400" dirty="0">
                <a:solidFill>
                  <a:srgbClr val="1155CC"/>
                </a:solidFill>
                <a:latin typeface="Arial"/>
                <a:cs typeface="Arial"/>
              </a:rPr>
              <a:t>for a </a:t>
            </a:r>
            <a:r>
              <a:rPr sz="1400" spc="-5" dirty="0">
                <a:solidFill>
                  <a:srgbClr val="1155CC"/>
                </a:solidFill>
                <a:latin typeface="Arial"/>
                <a:cs typeface="Arial"/>
              </a:rPr>
              <a:t>formal</a:t>
            </a:r>
            <a:r>
              <a:rPr sz="1400" spc="-180" dirty="0">
                <a:solidFill>
                  <a:srgbClr val="1155CC"/>
                </a:solidFill>
                <a:latin typeface="Arial"/>
                <a:cs typeface="Arial"/>
              </a:rPr>
              <a:t> </a:t>
            </a:r>
            <a:r>
              <a:rPr sz="1400" spc="-5" dirty="0">
                <a:solidFill>
                  <a:srgbClr val="1155CC"/>
                </a:solidFill>
                <a:latin typeface="Arial"/>
                <a:cs typeface="Arial"/>
              </a:rPr>
              <a:t>interview.</a:t>
            </a:r>
            <a:endParaRPr sz="1400" dirty="0">
              <a:latin typeface="Arial"/>
              <a:cs typeface="Arial"/>
            </a:endParaRPr>
          </a:p>
        </p:txBody>
      </p:sp>
      <p:sp>
        <p:nvSpPr>
          <p:cNvPr id="11" name="object 11"/>
          <p:cNvSpPr txBox="1"/>
          <p:nvPr/>
        </p:nvSpPr>
        <p:spPr>
          <a:xfrm>
            <a:off x="5181600" y="5105400"/>
            <a:ext cx="1889125" cy="756285"/>
          </a:xfrm>
          <a:prstGeom prst="rect">
            <a:avLst/>
          </a:prstGeom>
          <a:ln w="12700">
            <a:solidFill>
              <a:srgbClr val="7F7F7F"/>
            </a:solidFill>
          </a:ln>
        </p:spPr>
        <p:txBody>
          <a:bodyPr vert="horz" wrap="square" lIns="0" tIns="33655" rIns="0" bIns="0" rtlCol="0">
            <a:spAutoFit/>
          </a:bodyPr>
          <a:lstStyle/>
          <a:p>
            <a:pPr marL="272415" marR="263525" indent="-1270" algn="ctr">
              <a:lnSpc>
                <a:spcPct val="100000"/>
              </a:lnSpc>
              <a:spcBef>
                <a:spcPts val="265"/>
              </a:spcBef>
            </a:pPr>
            <a:r>
              <a:rPr sz="1400" spc="-5" dirty="0">
                <a:solidFill>
                  <a:srgbClr val="3D3D3D"/>
                </a:solidFill>
                <a:latin typeface="Arial"/>
                <a:cs typeface="Arial"/>
              </a:rPr>
              <a:t>Key </a:t>
            </a:r>
            <a:r>
              <a:rPr sz="1400" dirty="0">
                <a:solidFill>
                  <a:srgbClr val="3D3D3D"/>
                </a:solidFill>
                <a:latin typeface="Arial"/>
                <a:cs typeface="Arial"/>
              </a:rPr>
              <a:t>message 2  </a:t>
            </a:r>
            <a:r>
              <a:rPr sz="1400" spc="-5" dirty="0">
                <a:solidFill>
                  <a:srgbClr val="1155CC"/>
                </a:solidFill>
                <a:latin typeface="Arial"/>
                <a:cs typeface="Arial"/>
              </a:rPr>
              <a:t>Well-rounded</a:t>
            </a:r>
            <a:r>
              <a:rPr sz="1400" spc="-85" dirty="0">
                <a:solidFill>
                  <a:srgbClr val="1155CC"/>
                </a:solidFill>
                <a:latin typeface="Arial"/>
                <a:cs typeface="Arial"/>
              </a:rPr>
              <a:t> </a:t>
            </a:r>
            <a:r>
              <a:rPr sz="1400" dirty="0">
                <a:solidFill>
                  <a:srgbClr val="1155CC"/>
                </a:solidFill>
                <a:latin typeface="Arial"/>
                <a:cs typeface="Arial"/>
              </a:rPr>
              <a:t>life  </a:t>
            </a:r>
            <a:r>
              <a:rPr sz="1400" spc="-5" dirty="0">
                <a:solidFill>
                  <a:srgbClr val="1155CC"/>
                </a:solidFill>
                <a:latin typeface="Arial"/>
                <a:cs typeface="Arial"/>
              </a:rPr>
              <a:t>experiences</a:t>
            </a:r>
            <a:endParaRPr sz="1400" dirty="0">
              <a:latin typeface="Arial"/>
              <a:cs typeface="Arial"/>
            </a:endParaRPr>
          </a:p>
        </p:txBody>
      </p:sp>
      <p:sp>
        <p:nvSpPr>
          <p:cNvPr id="12" name="object 12"/>
          <p:cNvSpPr txBox="1"/>
          <p:nvPr/>
        </p:nvSpPr>
        <p:spPr>
          <a:xfrm>
            <a:off x="7162800" y="5105400"/>
            <a:ext cx="1889125" cy="756285"/>
          </a:xfrm>
          <a:prstGeom prst="rect">
            <a:avLst/>
          </a:prstGeom>
          <a:ln w="12700">
            <a:solidFill>
              <a:srgbClr val="7F7F7F"/>
            </a:solidFill>
          </a:ln>
        </p:spPr>
        <p:txBody>
          <a:bodyPr vert="horz" wrap="square" lIns="0" tIns="33655" rIns="0" bIns="0" rtlCol="0">
            <a:spAutoFit/>
          </a:bodyPr>
          <a:lstStyle/>
          <a:p>
            <a:pPr marL="232410" marR="226060" indent="635" algn="ctr">
              <a:lnSpc>
                <a:spcPct val="100000"/>
              </a:lnSpc>
              <a:spcBef>
                <a:spcPts val="265"/>
              </a:spcBef>
            </a:pPr>
            <a:r>
              <a:rPr sz="1400" spc="-5" dirty="0">
                <a:solidFill>
                  <a:srgbClr val="3D3D3D"/>
                </a:solidFill>
                <a:latin typeface="Arial"/>
                <a:cs typeface="Arial"/>
              </a:rPr>
              <a:t>Key </a:t>
            </a:r>
            <a:r>
              <a:rPr sz="1400" dirty="0">
                <a:solidFill>
                  <a:srgbClr val="3D3D3D"/>
                </a:solidFill>
                <a:latin typeface="Arial"/>
                <a:cs typeface="Arial"/>
              </a:rPr>
              <a:t>message 3  </a:t>
            </a:r>
            <a:r>
              <a:rPr sz="1400" dirty="0">
                <a:solidFill>
                  <a:srgbClr val="1155CC"/>
                </a:solidFill>
                <a:latin typeface="Arial"/>
                <a:cs typeface="Arial"/>
              </a:rPr>
              <a:t>Our </a:t>
            </a:r>
            <a:r>
              <a:rPr sz="1400" spc="-5" dirty="0">
                <a:solidFill>
                  <a:srgbClr val="1155CC"/>
                </a:solidFill>
                <a:latin typeface="Arial"/>
                <a:cs typeface="Arial"/>
              </a:rPr>
              <a:t>ambitions</a:t>
            </a:r>
            <a:r>
              <a:rPr sz="1400" spc="-120" dirty="0">
                <a:solidFill>
                  <a:srgbClr val="1155CC"/>
                </a:solidFill>
                <a:latin typeface="Arial"/>
                <a:cs typeface="Arial"/>
              </a:rPr>
              <a:t> </a:t>
            </a:r>
            <a:r>
              <a:rPr sz="1400" dirty="0">
                <a:solidFill>
                  <a:srgbClr val="1155CC"/>
                </a:solidFill>
                <a:latin typeface="Arial"/>
                <a:cs typeface="Arial"/>
              </a:rPr>
              <a:t>are  </a:t>
            </a:r>
            <a:r>
              <a:rPr sz="1400" spc="-5" dirty="0">
                <a:solidFill>
                  <a:srgbClr val="1155CC"/>
                </a:solidFill>
                <a:latin typeface="Arial"/>
                <a:cs typeface="Arial"/>
              </a:rPr>
              <a:t>aligned</a:t>
            </a:r>
            <a:endParaRPr sz="1400">
              <a:latin typeface="Arial"/>
              <a:cs typeface="Arial"/>
            </a:endParaRPr>
          </a:p>
        </p:txBody>
      </p:sp>
      <p:sp>
        <p:nvSpPr>
          <p:cNvPr id="13" name="object 1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The </a:t>
            </a:r>
            <a:r>
              <a:rPr spc="-5" dirty="0" smtClean="0"/>
              <a:t>end</a:t>
            </a:r>
            <a:r>
              <a:rPr lang="en-US" spc="-5" dirty="0" smtClean="0"/>
              <a:t>ing</a:t>
            </a:r>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a:t>T</a:t>
            </a:r>
            <a:r>
              <a:rPr dirty="0" smtClean="0"/>
              <a:t>he</a:t>
            </a:r>
            <a:r>
              <a:rPr spc="-95" dirty="0" smtClean="0"/>
              <a:t> </a:t>
            </a:r>
            <a:r>
              <a:rPr spc="-5" dirty="0"/>
              <a:t>timings</a:t>
            </a:r>
          </a:p>
        </p:txBody>
      </p:sp>
      <p:sp>
        <p:nvSpPr>
          <p:cNvPr id="4" name="object 4"/>
          <p:cNvSpPr txBox="1"/>
          <p:nvPr/>
        </p:nvSpPr>
        <p:spPr>
          <a:xfrm>
            <a:off x="8610600" y="2057400"/>
            <a:ext cx="945515" cy="847090"/>
          </a:xfrm>
          <a:prstGeom prst="rect">
            <a:avLst/>
          </a:prstGeom>
        </p:spPr>
        <p:txBody>
          <a:bodyPr vert="horz" wrap="square" lIns="0" tIns="0" rIns="0" bIns="0" rtlCol="0">
            <a:spAutoFit/>
          </a:bodyPr>
          <a:lstStyle/>
          <a:p>
            <a:pPr marL="276225" marR="5080" indent="-264160">
              <a:lnSpc>
                <a:spcPct val="100000"/>
              </a:lnSpc>
            </a:pPr>
            <a:r>
              <a:rPr sz="1800" spc="5" dirty="0">
                <a:solidFill>
                  <a:schemeClr val="accent3"/>
                </a:solidFill>
                <a:latin typeface="Calibri"/>
                <a:cs typeface="Calibri"/>
              </a:rPr>
              <a:t>B</a:t>
            </a:r>
            <a:r>
              <a:rPr sz="1800" dirty="0">
                <a:solidFill>
                  <a:schemeClr val="accent3"/>
                </a:solidFill>
                <a:latin typeface="Calibri"/>
                <a:cs typeface="Calibri"/>
              </a:rPr>
              <a:t>e</a:t>
            </a:r>
            <a:r>
              <a:rPr sz="1800" spc="5" dirty="0">
                <a:solidFill>
                  <a:schemeClr val="accent3"/>
                </a:solidFill>
                <a:latin typeface="Calibri"/>
                <a:cs typeface="Calibri"/>
              </a:rPr>
              <a:t>g</a:t>
            </a:r>
            <a:r>
              <a:rPr sz="1800" spc="-5" dirty="0">
                <a:solidFill>
                  <a:schemeClr val="accent3"/>
                </a:solidFill>
                <a:latin typeface="Calibri"/>
                <a:cs typeface="Calibri"/>
              </a:rPr>
              <a:t>i</a:t>
            </a:r>
            <a:r>
              <a:rPr sz="1800" dirty="0">
                <a:solidFill>
                  <a:schemeClr val="accent3"/>
                </a:solidFill>
                <a:latin typeface="Calibri"/>
                <a:cs typeface="Calibri"/>
              </a:rPr>
              <a:t>nn</a:t>
            </a:r>
            <a:r>
              <a:rPr sz="1800" spc="-5" dirty="0">
                <a:solidFill>
                  <a:schemeClr val="accent3"/>
                </a:solidFill>
                <a:latin typeface="Calibri"/>
                <a:cs typeface="Calibri"/>
              </a:rPr>
              <a:t>i</a:t>
            </a:r>
            <a:r>
              <a:rPr sz="1800" dirty="0">
                <a:solidFill>
                  <a:schemeClr val="accent3"/>
                </a:solidFill>
                <a:latin typeface="Calibri"/>
                <a:cs typeface="Calibri"/>
              </a:rPr>
              <a:t>ng  20%</a:t>
            </a:r>
          </a:p>
          <a:p>
            <a:pPr marL="56515">
              <a:lnSpc>
                <a:spcPct val="100000"/>
              </a:lnSpc>
            </a:pPr>
            <a:r>
              <a:rPr sz="1800" dirty="0">
                <a:solidFill>
                  <a:schemeClr val="accent3"/>
                </a:solidFill>
                <a:latin typeface="Calibri"/>
                <a:cs typeface="Calibri"/>
              </a:rPr>
              <a:t>1</a:t>
            </a:r>
            <a:r>
              <a:rPr sz="1800" spc="-80" dirty="0">
                <a:solidFill>
                  <a:schemeClr val="accent3"/>
                </a:solidFill>
                <a:latin typeface="Calibri"/>
                <a:cs typeface="Calibri"/>
              </a:rPr>
              <a:t> </a:t>
            </a:r>
            <a:r>
              <a:rPr sz="1800" spc="-5" dirty="0">
                <a:solidFill>
                  <a:schemeClr val="accent3"/>
                </a:solidFill>
                <a:latin typeface="Calibri"/>
                <a:cs typeface="Calibri"/>
              </a:rPr>
              <a:t>minute</a:t>
            </a:r>
            <a:endParaRPr sz="1800" dirty="0">
              <a:solidFill>
                <a:schemeClr val="accent3"/>
              </a:solidFill>
              <a:latin typeface="Calibri"/>
              <a:cs typeface="Calibri"/>
            </a:endParaRPr>
          </a:p>
        </p:txBody>
      </p:sp>
      <p:sp>
        <p:nvSpPr>
          <p:cNvPr id="5" name="object 5"/>
          <p:cNvSpPr txBox="1"/>
          <p:nvPr/>
        </p:nvSpPr>
        <p:spPr>
          <a:xfrm>
            <a:off x="8610600" y="3581400"/>
            <a:ext cx="948690" cy="847090"/>
          </a:xfrm>
          <a:prstGeom prst="rect">
            <a:avLst/>
          </a:prstGeom>
        </p:spPr>
        <p:txBody>
          <a:bodyPr vert="horz" wrap="square" lIns="0" tIns="0" rIns="0" bIns="0" rtlCol="0">
            <a:spAutoFit/>
          </a:bodyPr>
          <a:lstStyle/>
          <a:p>
            <a:pPr marL="147955" marR="139065" algn="ctr">
              <a:lnSpc>
                <a:spcPct val="100000"/>
              </a:lnSpc>
            </a:pPr>
            <a:r>
              <a:rPr sz="1800" spc="-5" dirty="0">
                <a:solidFill>
                  <a:srgbClr val="FAC800"/>
                </a:solidFill>
                <a:latin typeface="Calibri"/>
                <a:cs typeface="Calibri"/>
              </a:rPr>
              <a:t>M</a:t>
            </a:r>
            <a:r>
              <a:rPr sz="1800" spc="-10" dirty="0">
                <a:solidFill>
                  <a:srgbClr val="FAC800"/>
                </a:solidFill>
                <a:latin typeface="Calibri"/>
                <a:cs typeface="Calibri"/>
              </a:rPr>
              <a:t>i</a:t>
            </a:r>
            <a:r>
              <a:rPr sz="1800" dirty="0">
                <a:solidFill>
                  <a:srgbClr val="FAC800"/>
                </a:solidFill>
                <a:latin typeface="Calibri"/>
                <a:cs typeface="Calibri"/>
              </a:rPr>
              <a:t>dd</a:t>
            </a:r>
            <a:r>
              <a:rPr sz="1800" spc="-10" dirty="0">
                <a:solidFill>
                  <a:srgbClr val="FAC800"/>
                </a:solidFill>
                <a:latin typeface="Calibri"/>
                <a:cs typeface="Calibri"/>
              </a:rPr>
              <a:t>l</a:t>
            </a:r>
            <a:r>
              <a:rPr sz="1800" dirty="0">
                <a:solidFill>
                  <a:srgbClr val="FAC800"/>
                </a:solidFill>
                <a:latin typeface="Calibri"/>
                <a:cs typeface="Calibri"/>
              </a:rPr>
              <a:t>e  60%</a:t>
            </a:r>
            <a:endParaRPr sz="1800" dirty="0">
              <a:latin typeface="Calibri"/>
              <a:cs typeface="Calibri"/>
            </a:endParaRPr>
          </a:p>
          <a:p>
            <a:pPr algn="ctr">
              <a:lnSpc>
                <a:spcPct val="100000"/>
              </a:lnSpc>
            </a:pPr>
            <a:r>
              <a:rPr sz="1800" dirty="0">
                <a:solidFill>
                  <a:srgbClr val="FAC800"/>
                </a:solidFill>
                <a:latin typeface="Calibri"/>
                <a:cs typeface="Calibri"/>
              </a:rPr>
              <a:t>3</a:t>
            </a:r>
            <a:r>
              <a:rPr sz="1800" spc="-75" dirty="0">
                <a:solidFill>
                  <a:srgbClr val="FAC800"/>
                </a:solidFill>
                <a:latin typeface="Calibri"/>
                <a:cs typeface="Calibri"/>
              </a:rPr>
              <a:t> </a:t>
            </a:r>
            <a:r>
              <a:rPr sz="1800" spc="-5" dirty="0">
                <a:solidFill>
                  <a:srgbClr val="FAC800"/>
                </a:solidFill>
                <a:latin typeface="Calibri"/>
                <a:cs typeface="Calibri"/>
              </a:rPr>
              <a:t>minutes</a:t>
            </a:r>
            <a:endParaRPr sz="1800" dirty="0">
              <a:latin typeface="Calibri"/>
              <a:cs typeface="Calibri"/>
            </a:endParaRPr>
          </a:p>
        </p:txBody>
      </p:sp>
      <p:sp>
        <p:nvSpPr>
          <p:cNvPr id="6" name="object 6"/>
          <p:cNvSpPr txBox="1"/>
          <p:nvPr/>
        </p:nvSpPr>
        <p:spPr>
          <a:xfrm>
            <a:off x="8763000" y="5257800"/>
            <a:ext cx="858519" cy="847090"/>
          </a:xfrm>
          <a:prstGeom prst="rect">
            <a:avLst/>
          </a:prstGeom>
        </p:spPr>
        <p:txBody>
          <a:bodyPr vert="horz" wrap="square" lIns="0" tIns="0" rIns="0" bIns="0" rtlCol="0">
            <a:spAutoFit/>
          </a:bodyPr>
          <a:lstStyle/>
          <a:p>
            <a:pPr marL="231775" marR="222885" indent="-1270" algn="ctr">
              <a:lnSpc>
                <a:spcPct val="100000"/>
              </a:lnSpc>
            </a:pPr>
            <a:r>
              <a:rPr sz="1800" spc="-5" dirty="0">
                <a:solidFill>
                  <a:srgbClr val="E60028"/>
                </a:solidFill>
                <a:latin typeface="Calibri"/>
                <a:cs typeface="Calibri"/>
              </a:rPr>
              <a:t>End  </a:t>
            </a:r>
            <a:r>
              <a:rPr sz="1800" dirty="0">
                <a:solidFill>
                  <a:srgbClr val="E60028"/>
                </a:solidFill>
                <a:latin typeface="Calibri"/>
                <a:cs typeface="Calibri"/>
              </a:rPr>
              <a:t>20%</a:t>
            </a:r>
            <a:endParaRPr sz="1800" dirty="0">
              <a:latin typeface="Calibri"/>
              <a:cs typeface="Calibri"/>
            </a:endParaRPr>
          </a:p>
          <a:p>
            <a:pPr algn="ctr">
              <a:lnSpc>
                <a:spcPct val="100000"/>
              </a:lnSpc>
            </a:pPr>
            <a:r>
              <a:rPr sz="1800" dirty="0">
                <a:solidFill>
                  <a:srgbClr val="E60028"/>
                </a:solidFill>
                <a:latin typeface="Calibri"/>
                <a:cs typeface="Calibri"/>
              </a:rPr>
              <a:t>1</a:t>
            </a:r>
            <a:r>
              <a:rPr sz="1800" spc="-80" dirty="0">
                <a:solidFill>
                  <a:srgbClr val="E60028"/>
                </a:solidFill>
                <a:latin typeface="Calibri"/>
                <a:cs typeface="Calibri"/>
              </a:rPr>
              <a:t> </a:t>
            </a:r>
            <a:r>
              <a:rPr sz="1800" spc="-5" dirty="0">
                <a:solidFill>
                  <a:srgbClr val="E60028"/>
                </a:solidFill>
                <a:latin typeface="Calibri"/>
                <a:cs typeface="Calibri"/>
              </a:rPr>
              <a:t>minute</a:t>
            </a:r>
            <a:endParaRPr sz="1800" dirty="0">
              <a:latin typeface="Calibri"/>
              <a:cs typeface="Calibri"/>
            </a:endParaRPr>
          </a:p>
        </p:txBody>
      </p:sp>
      <p:sp>
        <p:nvSpPr>
          <p:cNvPr id="7" name="object 7"/>
          <p:cNvSpPr txBox="1"/>
          <p:nvPr/>
        </p:nvSpPr>
        <p:spPr>
          <a:xfrm>
            <a:off x="1781162" y="1367078"/>
            <a:ext cx="4257675" cy="614680"/>
          </a:xfrm>
          <a:prstGeom prst="rect">
            <a:avLst/>
          </a:prstGeom>
          <a:ln w="12700">
            <a:solidFill>
              <a:srgbClr val="7F7F7F"/>
            </a:solidFill>
          </a:ln>
        </p:spPr>
        <p:txBody>
          <a:bodyPr vert="horz" wrap="square" lIns="0" tIns="33655" rIns="0" bIns="0" rtlCol="0">
            <a:spAutoFit/>
          </a:bodyPr>
          <a:lstStyle/>
          <a:p>
            <a:pPr marL="1124585" marR="1118870" indent="531495">
              <a:lnSpc>
                <a:spcPct val="100000"/>
              </a:lnSpc>
              <a:spcBef>
                <a:spcPts val="265"/>
              </a:spcBef>
            </a:pPr>
            <a:r>
              <a:rPr sz="1400" spc="-5" dirty="0">
                <a:solidFill>
                  <a:srgbClr val="3D3D3D"/>
                </a:solidFill>
                <a:latin typeface="Arial"/>
                <a:cs typeface="Arial"/>
              </a:rPr>
              <a:t>Introduction  </a:t>
            </a:r>
            <a:r>
              <a:rPr sz="1400" dirty="0">
                <a:solidFill>
                  <a:srgbClr val="1155CC"/>
                </a:solidFill>
                <a:latin typeface="Arial"/>
                <a:cs typeface="Arial"/>
              </a:rPr>
              <a:t>Introduce </a:t>
            </a:r>
            <a:r>
              <a:rPr sz="1400" spc="-5" dirty="0">
                <a:solidFill>
                  <a:srgbClr val="1155CC"/>
                </a:solidFill>
                <a:latin typeface="Arial"/>
                <a:cs typeface="Arial"/>
              </a:rPr>
              <a:t>myself </a:t>
            </a:r>
            <a:r>
              <a:rPr sz="1400" dirty="0">
                <a:solidFill>
                  <a:srgbClr val="1155CC"/>
                </a:solidFill>
                <a:latin typeface="Arial"/>
                <a:cs typeface="Arial"/>
              </a:rPr>
              <a:t>&amp;</a:t>
            </a:r>
            <a:r>
              <a:rPr sz="1400" spc="-135" dirty="0">
                <a:solidFill>
                  <a:srgbClr val="1155CC"/>
                </a:solidFill>
                <a:latin typeface="Arial"/>
                <a:cs typeface="Arial"/>
              </a:rPr>
              <a:t> </a:t>
            </a:r>
            <a:r>
              <a:rPr sz="1400" dirty="0">
                <a:solidFill>
                  <a:srgbClr val="1155CC"/>
                </a:solidFill>
                <a:latin typeface="Arial"/>
                <a:cs typeface="Arial"/>
              </a:rPr>
              <a:t>timing</a:t>
            </a:r>
            <a:endParaRPr sz="1400">
              <a:latin typeface="Arial"/>
              <a:cs typeface="Arial"/>
            </a:endParaRPr>
          </a:p>
        </p:txBody>
      </p:sp>
      <p:sp>
        <p:nvSpPr>
          <p:cNvPr id="8" name="object 8"/>
          <p:cNvSpPr txBox="1"/>
          <p:nvPr/>
        </p:nvSpPr>
        <p:spPr>
          <a:xfrm>
            <a:off x="856729" y="2133841"/>
            <a:ext cx="1889125" cy="735965"/>
          </a:xfrm>
          <a:prstGeom prst="rect">
            <a:avLst/>
          </a:prstGeom>
          <a:ln w="12700">
            <a:solidFill>
              <a:srgbClr val="7F7F7F"/>
            </a:solidFill>
          </a:ln>
        </p:spPr>
        <p:txBody>
          <a:bodyPr vert="horz" wrap="square" lIns="0" tIns="142240" rIns="0" bIns="0" rtlCol="0">
            <a:spAutoFit/>
          </a:bodyPr>
          <a:lstStyle/>
          <a:p>
            <a:pPr algn="ctr">
              <a:lnSpc>
                <a:spcPct val="100000"/>
              </a:lnSpc>
              <a:spcBef>
                <a:spcPts val="1120"/>
              </a:spcBef>
            </a:pPr>
            <a:r>
              <a:rPr sz="1400" spc="-5" dirty="0">
                <a:solidFill>
                  <a:srgbClr val="3D3D3D"/>
                </a:solidFill>
                <a:latin typeface="Arial"/>
                <a:cs typeface="Arial"/>
              </a:rPr>
              <a:t>Topic</a:t>
            </a:r>
            <a:r>
              <a:rPr sz="1400" spc="-105" dirty="0">
                <a:solidFill>
                  <a:srgbClr val="3D3D3D"/>
                </a:solidFill>
                <a:latin typeface="Arial"/>
                <a:cs typeface="Arial"/>
              </a:rPr>
              <a:t> </a:t>
            </a:r>
            <a:r>
              <a:rPr sz="1400" dirty="0">
                <a:solidFill>
                  <a:srgbClr val="3D3D3D"/>
                </a:solidFill>
                <a:latin typeface="Arial"/>
                <a:cs typeface="Arial"/>
              </a:rPr>
              <a:t>1</a:t>
            </a:r>
            <a:endParaRPr sz="1400">
              <a:latin typeface="Arial"/>
              <a:cs typeface="Arial"/>
            </a:endParaRPr>
          </a:p>
          <a:p>
            <a:pPr marL="1270" algn="ctr">
              <a:lnSpc>
                <a:spcPct val="100000"/>
              </a:lnSpc>
            </a:pPr>
            <a:r>
              <a:rPr sz="1400" spc="-5" dirty="0">
                <a:solidFill>
                  <a:srgbClr val="1155CC"/>
                </a:solidFill>
                <a:latin typeface="Arial"/>
                <a:cs typeface="Arial"/>
              </a:rPr>
              <a:t>My</a:t>
            </a:r>
            <a:r>
              <a:rPr sz="1400" spc="-95" dirty="0">
                <a:solidFill>
                  <a:srgbClr val="1155CC"/>
                </a:solidFill>
                <a:latin typeface="Arial"/>
                <a:cs typeface="Arial"/>
              </a:rPr>
              <a:t> </a:t>
            </a:r>
            <a:r>
              <a:rPr sz="1400" dirty="0">
                <a:solidFill>
                  <a:srgbClr val="1155CC"/>
                </a:solidFill>
                <a:latin typeface="Arial"/>
                <a:cs typeface="Arial"/>
              </a:rPr>
              <a:t>qualifications</a:t>
            </a:r>
            <a:endParaRPr sz="1400">
              <a:latin typeface="Arial"/>
              <a:cs typeface="Arial"/>
            </a:endParaRPr>
          </a:p>
        </p:txBody>
      </p:sp>
      <p:sp>
        <p:nvSpPr>
          <p:cNvPr id="9" name="object 9"/>
          <p:cNvSpPr txBox="1"/>
          <p:nvPr/>
        </p:nvSpPr>
        <p:spPr>
          <a:xfrm>
            <a:off x="2898089" y="2133841"/>
            <a:ext cx="1889125" cy="735965"/>
          </a:xfrm>
          <a:prstGeom prst="rect">
            <a:avLst/>
          </a:prstGeom>
          <a:ln w="12700">
            <a:solidFill>
              <a:srgbClr val="7F7F7F"/>
            </a:solidFill>
          </a:ln>
        </p:spPr>
        <p:txBody>
          <a:bodyPr vert="horz" wrap="square" lIns="0" tIns="142240" rIns="0" bIns="0" rtlCol="0">
            <a:spAutoFit/>
          </a:bodyPr>
          <a:lstStyle/>
          <a:p>
            <a:pPr marL="457200" marR="450215" indent="18859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2  </a:t>
            </a:r>
            <a:r>
              <a:rPr sz="1400" spc="-5" dirty="0">
                <a:solidFill>
                  <a:srgbClr val="1155CC"/>
                </a:solidFill>
                <a:latin typeface="Arial"/>
                <a:cs typeface="Arial"/>
              </a:rPr>
              <a:t>My</a:t>
            </a:r>
            <a:r>
              <a:rPr sz="1400" spc="-90" dirty="0">
                <a:solidFill>
                  <a:srgbClr val="1155CC"/>
                </a:solidFill>
                <a:latin typeface="Arial"/>
                <a:cs typeface="Arial"/>
              </a:rPr>
              <a:t> </a:t>
            </a:r>
            <a:r>
              <a:rPr sz="1400" dirty="0">
                <a:solidFill>
                  <a:srgbClr val="1155CC"/>
                </a:solidFill>
                <a:latin typeface="Arial"/>
                <a:cs typeface="Arial"/>
              </a:rPr>
              <a:t>interests</a:t>
            </a:r>
            <a:endParaRPr sz="1400">
              <a:latin typeface="Arial"/>
              <a:cs typeface="Arial"/>
            </a:endParaRPr>
          </a:p>
        </p:txBody>
      </p:sp>
      <p:sp>
        <p:nvSpPr>
          <p:cNvPr id="10" name="object 10"/>
          <p:cNvSpPr txBox="1"/>
          <p:nvPr/>
        </p:nvSpPr>
        <p:spPr>
          <a:xfrm>
            <a:off x="4939449" y="2133841"/>
            <a:ext cx="1889125" cy="735965"/>
          </a:xfrm>
          <a:prstGeom prst="rect">
            <a:avLst/>
          </a:prstGeom>
          <a:ln w="12700">
            <a:solidFill>
              <a:srgbClr val="7F7F7F"/>
            </a:solidFill>
          </a:ln>
        </p:spPr>
        <p:txBody>
          <a:bodyPr vert="horz" wrap="square" lIns="0" tIns="142240" rIns="0" bIns="0" rtlCol="0">
            <a:spAutoFit/>
          </a:bodyPr>
          <a:lstStyle/>
          <a:p>
            <a:pPr marL="412750" marR="407034" indent="23304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3  </a:t>
            </a:r>
            <a:r>
              <a:rPr sz="1400" spc="-5" dirty="0">
                <a:solidFill>
                  <a:srgbClr val="1155CC"/>
                </a:solidFill>
                <a:latin typeface="Arial"/>
                <a:cs typeface="Arial"/>
              </a:rPr>
              <a:t>My</a:t>
            </a:r>
            <a:r>
              <a:rPr sz="1400" spc="-105" dirty="0">
                <a:solidFill>
                  <a:srgbClr val="1155CC"/>
                </a:solidFill>
                <a:latin typeface="Arial"/>
                <a:cs typeface="Arial"/>
              </a:rPr>
              <a:t> </a:t>
            </a:r>
            <a:r>
              <a:rPr sz="1400" dirty="0">
                <a:solidFill>
                  <a:srgbClr val="1155CC"/>
                </a:solidFill>
                <a:latin typeface="Arial"/>
                <a:cs typeface="Arial"/>
              </a:rPr>
              <a:t>ambitions</a:t>
            </a:r>
            <a:endParaRPr sz="1400">
              <a:latin typeface="Arial"/>
              <a:cs typeface="Arial"/>
            </a:endParaRPr>
          </a:p>
        </p:txBody>
      </p:sp>
      <p:sp>
        <p:nvSpPr>
          <p:cNvPr id="11" name="object 11"/>
          <p:cNvSpPr txBox="1"/>
          <p:nvPr/>
        </p:nvSpPr>
        <p:spPr>
          <a:xfrm>
            <a:off x="852716" y="3021799"/>
            <a:ext cx="1889125" cy="2013585"/>
          </a:xfrm>
          <a:prstGeom prst="rect">
            <a:avLst/>
          </a:prstGeom>
          <a:ln w="12700">
            <a:solidFill>
              <a:srgbClr val="FAC800"/>
            </a:solidFill>
          </a:ln>
        </p:spPr>
        <p:txBody>
          <a:bodyPr vert="horz" wrap="square" lIns="0" tIns="34290" rIns="0" bIns="0" rtlCol="0">
            <a:spAutoFit/>
          </a:bodyPr>
          <a:lstStyle/>
          <a:p>
            <a:pPr algn="ctr">
              <a:lnSpc>
                <a:spcPct val="100000"/>
              </a:lnSpc>
              <a:spcBef>
                <a:spcPts val="270"/>
              </a:spcBef>
            </a:pPr>
            <a:r>
              <a:rPr sz="1300" spc="-5" dirty="0">
                <a:solidFill>
                  <a:srgbClr val="3D3D3D"/>
                </a:solidFill>
                <a:latin typeface="Arial"/>
                <a:cs typeface="Arial"/>
              </a:rPr>
              <a:t>Core</a:t>
            </a:r>
            <a:r>
              <a:rPr sz="1300" spc="-75" dirty="0">
                <a:solidFill>
                  <a:srgbClr val="3D3D3D"/>
                </a:solidFill>
                <a:latin typeface="Arial"/>
                <a:cs typeface="Arial"/>
              </a:rPr>
              <a:t> </a:t>
            </a:r>
            <a:r>
              <a:rPr sz="1300" spc="-5" dirty="0">
                <a:solidFill>
                  <a:srgbClr val="3D3D3D"/>
                </a:solidFill>
                <a:latin typeface="Arial"/>
                <a:cs typeface="Arial"/>
              </a:rPr>
              <a:t>1</a:t>
            </a:r>
            <a:endParaRPr sz="1300">
              <a:latin typeface="Arial"/>
              <a:cs typeface="Arial"/>
            </a:endParaRPr>
          </a:p>
          <a:p>
            <a:pPr marL="135890" marR="129539" algn="ctr">
              <a:lnSpc>
                <a:spcPct val="100000"/>
              </a:lnSpc>
            </a:pPr>
            <a:r>
              <a:rPr sz="1300" spc="-5" dirty="0">
                <a:solidFill>
                  <a:srgbClr val="1155CC"/>
                </a:solidFill>
                <a:latin typeface="Arial"/>
                <a:cs typeface="Arial"/>
              </a:rPr>
              <a:t>VCE results </a:t>
            </a:r>
            <a:r>
              <a:rPr sz="1300" spc="-10" dirty="0">
                <a:solidFill>
                  <a:srgbClr val="1155CC"/>
                </a:solidFill>
                <a:latin typeface="Arial"/>
                <a:cs typeface="Arial"/>
              </a:rPr>
              <a:t>snapshot  Subjects </a:t>
            </a:r>
            <a:r>
              <a:rPr sz="1300" spc="-5" dirty="0">
                <a:solidFill>
                  <a:srgbClr val="1155CC"/>
                </a:solidFill>
                <a:latin typeface="Arial"/>
                <a:cs typeface="Arial"/>
              </a:rPr>
              <a:t>studied  D</a:t>
            </a:r>
            <a:r>
              <a:rPr sz="1300" spc="-10" dirty="0">
                <a:solidFill>
                  <a:srgbClr val="1155CC"/>
                </a:solidFill>
                <a:latin typeface="Arial"/>
                <a:cs typeface="Arial"/>
              </a:rPr>
              <a:t>eg</a:t>
            </a:r>
            <a:r>
              <a:rPr sz="1300" spc="-5" dirty="0">
                <a:solidFill>
                  <a:srgbClr val="1155CC"/>
                </a:solidFill>
                <a:latin typeface="Arial"/>
                <a:cs typeface="Arial"/>
              </a:rPr>
              <a:t>r</a:t>
            </a:r>
            <a:r>
              <a:rPr sz="1300" spc="-10" dirty="0">
                <a:solidFill>
                  <a:srgbClr val="1155CC"/>
                </a:solidFill>
                <a:latin typeface="Arial"/>
                <a:cs typeface="Arial"/>
              </a:rPr>
              <a:t>ee</a:t>
            </a:r>
            <a:r>
              <a:rPr sz="1300" spc="-5" dirty="0">
                <a:solidFill>
                  <a:srgbClr val="1155CC"/>
                </a:solidFill>
                <a:latin typeface="Arial"/>
                <a:cs typeface="Arial"/>
              </a:rPr>
              <a:t>/</a:t>
            </a:r>
            <a:r>
              <a:rPr sz="1300" spc="-10" dirty="0">
                <a:solidFill>
                  <a:srgbClr val="1155CC"/>
                </a:solidFill>
                <a:latin typeface="Arial"/>
                <a:cs typeface="Arial"/>
              </a:rPr>
              <a:t>po</a:t>
            </a:r>
            <a:r>
              <a:rPr sz="1300" spc="-5" dirty="0">
                <a:solidFill>
                  <a:srgbClr val="1155CC"/>
                </a:solidFill>
                <a:latin typeface="Arial"/>
                <a:cs typeface="Arial"/>
              </a:rPr>
              <a:t>st-</a:t>
            </a:r>
            <a:r>
              <a:rPr sz="1300" spc="-10" dirty="0">
                <a:solidFill>
                  <a:srgbClr val="1155CC"/>
                </a:solidFill>
                <a:latin typeface="Arial"/>
                <a:cs typeface="Arial"/>
              </a:rPr>
              <a:t>g</a:t>
            </a:r>
            <a:r>
              <a:rPr sz="1300" spc="-5" dirty="0">
                <a:solidFill>
                  <a:srgbClr val="1155CC"/>
                </a:solidFill>
                <a:latin typeface="Arial"/>
                <a:cs typeface="Arial"/>
              </a:rPr>
              <a:t>r</a:t>
            </a:r>
            <a:r>
              <a:rPr sz="1300" spc="0" dirty="0">
                <a:solidFill>
                  <a:srgbClr val="1155CC"/>
                </a:solidFill>
                <a:latin typeface="Arial"/>
                <a:cs typeface="Arial"/>
              </a:rPr>
              <a:t>a</a:t>
            </a:r>
            <a:r>
              <a:rPr sz="1300" spc="-10" dirty="0">
                <a:solidFill>
                  <a:srgbClr val="1155CC"/>
                </a:solidFill>
                <a:latin typeface="Arial"/>
                <a:cs typeface="Arial"/>
              </a:rPr>
              <a:t>d</a:t>
            </a:r>
            <a:r>
              <a:rPr sz="1300" spc="0" dirty="0">
                <a:solidFill>
                  <a:srgbClr val="1155CC"/>
                </a:solidFill>
                <a:latin typeface="Arial"/>
                <a:cs typeface="Arial"/>
              </a:rPr>
              <a:t>u</a:t>
            </a:r>
            <a:r>
              <a:rPr sz="1300" spc="-10" dirty="0">
                <a:solidFill>
                  <a:srgbClr val="1155CC"/>
                </a:solidFill>
                <a:latin typeface="Arial"/>
                <a:cs typeface="Arial"/>
              </a:rPr>
              <a:t>ate  </a:t>
            </a:r>
            <a:r>
              <a:rPr sz="1300" spc="-5" dirty="0">
                <a:solidFill>
                  <a:srgbClr val="1155CC"/>
                </a:solidFill>
                <a:latin typeface="Arial"/>
                <a:cs typeface="Arial"/>
              </a:rPr>
              <a:t>Associations</a:t>
            </a:r>
            <a:endParaRPr sz="1300">
              <a:latin typeface="Arial"/>
              <a:cs typeface="Arial"/>
            </a:endParaRPr>
          </a:p>
          <a:p>
            <a:pPr marL="205740" marR="199390" algn="ctr">
              <a:lnSpc>
                <a:spcPct val="100000"/>
              </a:lnSpc>
            </a:pPr>
            <a:r>
              <a:rPr sz="1300" spc="5" dirty="0">
                <a:solidFill>
                  <a:srgbClr val="1155CC"/>
                </a:solidFill>
                <a:latin typeface="Arial"/>
                <a:cs typeface="Arial"/>
              </a:rPr>
              <a:t>Work </a:t>
            </a:r>
            <a:r>
              <a:rPr sz="1300" spc="-10" dirty="0">
                <a:solidFill>
                  <a:srgbClr val="1155CC"/>
                </a:solidFill>
                <a:latin typeface="Arial"/>
                <a:cs typeface="Arial"/>
              </a:rPr>
              <a:t>experience  </a:t>
            </a:r>
            <a:r>
              <a:rPr sz="1300" spc="-5" dirty="0">
                <a:solidFill>
                  <a:srgbClr val="1155CC"/>
                </a:solidFill>
                <a:latin typeface="Arial"/>
                <a:cs typeface="Arial"/>
              </a:rPr>
              <a:t>(must be </a:t>
            </a:r>
            <a:r>
              <a:rPr sz="1300" spc="-10" dirty="0">
                <a:solidFill>
                  <a:srgbClr val="1155CC"/>
                </a:solidFill>
                <a:latin typeface="Arial"/>
                <a:cs typeface="Arial"/>
              </a:rPr>
              <a:t>relevant </a:t>
            </a:r>
            <a:r>
              <a:rPr sz="1300" spc="-5" dirty="0">
                <a:solidFill>
                  <a:srgbClr val="1155CC"/>
                </a:solidFill>
                <a:latin typeface="Arial"/>
                <a:cs typeface="Arial"/>
              </a:rPr>
              <a:t>to  </a:t>
            </a:r>
            <a:r>
              <a:rPr sz="1300" spc="-10" dirty="0">
                <a:solidFill>
                  <a:srgbClr val="1155CC"/>
                </a:solidFill>
                <a:latin typeface="Arial"/>
                <a:cs typeface="Arial"/>
              </a:rPr>
              <a:t>audience)</a:t>
            </a:r>
            <a:endParaRPr sz="1300">
              <a:latin typeface="Arial"/>
              <a:cs typeface="Arial"/>
            </a:endParaRPr>
          </a:p>
        </p:txBody>
      </p:sp>
      <p:sp>
        <p:nvSpPr>
          <p:cNvPr id="12" name="object 12"/>
          <p:cNvSpPr txBox="1"/>
          <p:nvPr/>
        </p:nvSpPr>
        <p:spPr>
          <a:xfrm>
            <a:off x="2894076" y="3021799"/>
            <a:ext cx="1889125" cy="2013585"/>
          </a:xfrm>
          <a:prstGeom prst="rect">
            <a:avLst/>
          </a:prstGeom>
          <a:ln w="12700">
            <a:solidFill>
              <a:srgbClr val="FAC800"/>
            </a:solidFill>
          </a:ln>
        </p:spPr>
        <p:txBody>
          <a:bodyPr vert="horz" wrap="square" lIns="0" tIns="34290" rIns="0" bIns="0" rtlCol="0">
            <a:spAutoFit/>
          </a:bodyPr>
          <a:lstStyle/>
          <a:p>
            <a:pPr marL="359410" marR="353060" indent="-635" algn="ctr">
              <a:lnSpc>
                <a:spcPct val="100000"/>
              </a:lnSpc>
              <a:spcBef>
                <a:spcPts val="270"/>
              </a:spcBef>
            </a:pPr>
            <a:r>
              <a:rPr sz="1300" spc="-5" dirty="0">
                <a:solidFill>
                  <a:srgbClr val="3D3D3D"/>
                </a:solidFill>
                <a:latin typeface="Arial"/>
                <a:cs typeface="Arial"/>
              </a:rPr>
              <a:t>Core 2  </a:t>
            </a:r>
            <a:r>
              <a:rPr sz="1300" spc="-5" dirty="0">
                <a:solidFill>
                  <a:srgbClr val="1155CC"/>
                </a:solidFill>
                <a:latin typeface="Arial"/>
                <a:cs typeface="Arial"/>
              </a:rPr>
              <a:t>Pastimes  </a:t>
            </a:r>
            <a:r>
              <a:rPr sz="1300" spc="-10" dirty="0">
                <a:solidFill>
                  <a:srgbClr val="1155CC"/>
                </a:solidFill>
                <a:latin typeface="Arial"/>
                <a:cs typeface="Arial"/>
              </a:rPr>
              <a:t>Volunteering  Health </a:t>
            </a:r>
            <a:r>
              <a:rPr sz="1300" spc="-5" dirty="0">
                <a:solidFill>
                  <a:srgbClr val="1155CC"/>
                </a:solidFill>
                <a:latin typeface="Arial"/>
                <a:cs typeface="Arial"/>
              </a:rPr>
              <a:t>&amp;</a:t>
            </a:r>
            <a:r>
              <a:rPr sz="1300" spc="-30" dirty="0">
                <a:solidFill>
                  <a:srgbClr val="1155CC"/>
                </a:solidFill>
                <a:latin typeface="Arial"/>
                <a:cs typeface="Arial"/>
              </a:rPr>
              <a:t> </a:t>
            </a:r>
            <a:r>
              <a:rPr sz="1300" spc="-5" dirty="0">
                <a:solidFill>
                  <a:srgbClr val="1155CC"/>
                </a:solidFill>
                <a:latin typeface="Arial"/>
                <a:cs typeface="Arial"/>
              </a:rPr>
              <a:t>fitness  Family</a:t>
            </a:r>
            <a:endParaRPr sz="1300">
              <a:latin typeface="Arial"/>
              <a:cs typeface="Arial"/>
            </a:endParaRPr>
          </a:p>
          <a:p>
            <a:pPr algn="ctr">
              <a:lnSpc>
                <a:spcPct val="100000"/>
              </a:lnSpc>
            </a:pPr>
            <a:r>
              <a:rPr sz="1300" spc="-5" dirty="0">
                <a:solidFill>
                  <a:srgbClr val="1155CC"/>
                </a:solidFill>
                <a:latin typeface="Arial"/>
                <a:cs typeface="Arial"/>
              </a:rPr>
              <a:t>Travel</a:t>
            </a:r>
            <a:endParaRPr sz="1300">
              <a:latin typeface="Arial"/>
              <a:cs typeface="Arial"/>
            </a:endParaRPr>
          </a:p>
          <a:p>
            <a:pPr marL="257175" marR="249554" algn="ctr">
              <a:lnSpc>
                <a:spcPct val="100000"/>
              </a:lnSpc>
            </a:pPr>
            <a:r>
              <a:rPr sz="1300" spc="-5" dirty="0">
                <a:solidFill>
                  <a:srgbClr val="1155CC"/>
                </a:solidFill>
                <a:latin typeface="Arial"/>
                <a:cs typeface="Arial"/>
              </a:rPr>
              <a:t>(as it relates to the  </a:t>
            </a:r>
            <a:r>
              <a:rPr sz="1300" spc="-10" dirty="0">
                <a:solidFill>
                  <a:srgbClr val="1155CC"/>
                </a:solidFill>
                <a:latin typeface="Arial"/>
                <a:cs typeface="Arial"/>
              </a:rPr>
              <a:t>audience)</a:t>
            </a:r>
            <a:endParaRPr sz="1300">
              <a:latin typeface="Arial"/>
              <a:cs typeface="Arial"/>
            </a:endParaRPr>
          </a:p>
        </p:txBody>
      </p:sp>
      <p:sp>
        <p:nvSpPr>
          <p:cNvPr id="13" name="object 13"/>
          <p:cNvSpPr txBox="1"/>
          <p:nvPr/>
        </p:nvSpPr>
        <p:spPr>
          <a:xfrm>
            <a:off x="4935435" y="3021799"/>
            <a:ext cx="1889125" cy="2013585"/>
          </a:xfrm>
          <a:prstGeom prst="rect">
            <a:avLst/>
          </a:prstGeom>
          <a:ln w="12700">
            <a:solidFill>
              <a:srgbClr val="FAC800"/>
            </a:solidFill>
          </a:ln>
        </p:spPr>
        <p:txBody>
          <a:bodyPr vert="horz" wrap="square" lIns="0" tIns="34290" rIns="0" bIns="0" rtlCol="0">
            <a:spAutoFit/>
          </a:bodyPr>
          <a:lstStyle/>
          <a:p>
            <a:pPr marL="419100" marR="410845" indent="269240">
              <a:lnSpc>
                <a:spcPct val="100000"/>
              </a:lnSpc>
              <a:spcBef>
                <a:spcPts val="270"/>
              </a:spcBef>
            </a:pPr>
            <a:r>
              <a:rPr sz="1300" spc="-5" dirty="0">
                <a:solidFill>
                  <a:srgbClr val="3D3D3D"/>
                </a:solidFill>
                <a:latin typeface="Arial"/>
                <a:cs typeface="Arial"/>
              </a:rPr>
              <a:t>Core 3  </a:t>
            </a:r>
            <a:r>
              <a:rPr sz="1300" spc="-5" dirty="0">
                <a:solidFill>
                  <a:srgbClr val="1155CC"/>
                </a:solidFill>
                <a:latin typeface="Arial"/>
                <a:cs typeface="Arial"/>
              </a:rPr>
              <a:t>Future study  </a:t>
            </a:r>
            <a:r>
              <a:rPr sz="1300" spc="-10" dirty="0">
                <a:solidFill>
                  <a:srgbClr val="1155CC"/>
                </a:solidFill>
                <a:latin typeface="Arial"/>
                <a:cs typeface="Arial"/>
              </a:rPr>
              <a:t>Types </a:t>
            </a:r>
            <a:r>
              <a:rPr sz="1300" spc="-5" dirty="0">
                <a:solidFill>
                  <a:srgbClr val="1155CC"/>
                </a:solidFill>
                <a:latin typeface="Arial"/>
                <a:cs typeface="Arial"/>
              </a:rPr>
              <a:t>of</a:t>
            </a:r>
            <a:r>
              <a:rPr sz="1300" spc="-30" dirty="0">
                <a:solidFill>
                  <a:srgbClr val="1155CC"/>
                </a:solidFill>
                <a:latin typeface="Arial"/>
                <a:cs typeface="Arial"/>
              </a:rPr>
              <a:t> </a:t>
            </a:r>
            <a:r>
              <a:rPr sz="1300" spc="-5" dirty="0">
                <a:solidFill>
                  <a:srgbClr val="1155CC"/>
                </a:solidFill>
                <a:latin typeface="Arial"/>
                <a:cs typeface="Arial"/>
              </a:rPr>
              <a:t>roles</a:t>
            </a:r>
            <a:endParaRPr sz="1300">
              <a:latin typeface="Arial"/>
              <a:cs typeface="Arial"/>
            </a:endParaRPr>
          </a:p>
          <a:p>
            <a:pPr marL="295910" marR="287655" indent="-1905" algn="ctr">
              <a:lnSpc>
                <a:spcPct val="100000"/>
              </a:lnSpc>
            </a:pPr>
            <a:r>
              <a:rPr sz="1300" spc="-10" dirty="0">
                <a:solidFill>
                  <a:srgbClr val="1155CC"/>
                </a:solidFill>
                <a:latin typeface="Arial"/>
                <a:cs typeface="Arial"/>
              </a:rPr>
              <a:t>Types </a:t>
            </a:r>
            <a:r>
              <a:rPr sz="1300" spc="-5" dirty="0">
                <a:solidFill>
                  <a:srgbClr val="1155CC"/>
                </a:solidFill>
                <a:latin typeface="Arial"/>
                <a:cs typeface="Arial"/>
              </a:rPr>
              <a:t>of  organisations  Locations of</a:t>
            </a:r>
            <a:r>
              <a:rPr sz="1300" spc="-40" dirty="0">
                <a:solidFill>
                  <a:srgbClr val="1155CC"/>
                </a:solidFill>
                <a:latin typeface="Arial"/>
                <a:cs typeface="Arial"/>
              </a:rPr>
              <a:t> </a:t>
            </a:r>
            <a:r>
              <a:rPr sz="1300" spc="-10" dirty="0">
                <a:solidFill>
                  <a:srgbClr val="1155CC"/>
                </a:solidFill>
                <a:latin typeface="Arial"/>
                <a:cs typeface="Arial"/>
              </a:rPr>
              <a:t>work  </a:t>
            </a:r>
            <a:r>
              <a:rPr sz="1300" spc="-5" dirty="0">
                <a:solidFill>
                  <a:srgbClr val="1155CC"/>
                </a:solidFill>
                <a:latin typeface="Arial"/>
                <a:cs typeface="Arial"/>
              </a:rPr>
              <a:t>Business</a:t>
            </a:r>
            <a:r>
              <a:rPr sz="1300" spc="-80" dirty="0">
                <a:solidFill>
                  <a:srgbClr val="1155CC"/>
                </a:solidFill>
                <a:latin typeface="Arial"/>
                <a:cs typeface="Arial"/>
              </a:rPr>
              <a:t> </a:t>
            </a:r>
            <a:r>
              <a:rPr sz="1300" spc="-5" dirty="0">
                <a:solidFill>
                  <a:srgbClr val="1155CC"/>
                </a:solidFill>
                <a:latin typeface="Arial"/>
                <a:cs typeface="Arial"/>
              </a:rPr>
              <a:t>ideas</a:t>
            </a:r>
            <a:endParaRPr sz="1300">
              <a:latin typeface="Arial"/>
              <a:cs typeface="Arial"/>
            </a:endParaRPr>
          </a:p>
          <a:p>
            <a:pPr marL="180340" marR="170815" algn="ctr">
              <a:lnSpc>
                <a:spcPct val="100000"/>
              </a:lnSpc>
            </a:pPr>
            <a:r>
              <a:rPr sz="1300" spc="-5" dirty="0">
                <a:solidFill>
                  <a:srgbClr val="1155CC"/>
                </a:solidFill>
                <a:latin typeface="Arial"/>
                <a:cs typeface="Arial"/>
              </a:rPr>
              <a:t>(how they match this  </a:t>
            </a:r>
            <a:r>
              <a:rPr sz="1300" spc="-10" dirty="0">
                <a:solidFill>
                  <a:srgbClr val="1155CC"/>
                </a:solidFill>
                <a:latin typeface="Arial"/>
                <a:cs typeface="Arial"/>
              </a:rPr>
              <a:t>employer)</a:t>
            </a:r>
            <a:endParaRPr sz="1300">
              <a:latin typeface="Arial"/>
              <a:cs typeface="Arial"/>
            </a:endParaRPr>
          </a:p>
        </p:txBody>
      </p:sp>
      <p:sp>
        <p:nvSpPr>
          <p:cNvPr id="14" name="object 14"/>
          <p:cNvSpPr/>
          <p:nvPr/>
        </p:nvSpPr>
        <p:spPr>
          <a:xfrm>
            <a:off x="1781162" y="6057772"/>
            <a:ext cx="4257675" cy="548005"/>
          </a:xfrm>
          <a:custGeom>
            <a:avLst/>
            <a:gdLst/>
            <a:ahLst/>
            <a:cxnLst/>
            <a:rect l="l" t="t" r="r" b="b"/>
            <a:pathLst>
              <a:path w="4257675" h="548004">
                <a:moveTo>
                  <a:pt x="0" y="547814"/>
                </a:moveTo>
                <a:lnTo>
                  <a:pt x="4257675" y="547814"/>
                </a:lnTo>
                <a:lnTo>
                  <a:pt x="4257675" y="0"/>
                </a:lnTo>
                <a:lnTo>
                  <a:pt x="0" y="0"/>
                </a:lnTo>
                <a:lnTo>
                  <a:pt x="0" y="547814"/>
                </a:lnTo>
                <a:close/>
              </a:path>
            </a:pathLst>
          </a:custGeom>
          <a:ln w="12700">
            <a:solidFill>
              <a:srgbClr val="7F7F7F"/>
            </a:solidFill>
          </a:ln>
        </p:spPr>
        <p:txBody>
          <a:bodyPr wrap="square" lIns="0" tIns="0" rIns="0" bIns="0" rtlCol="0"/>
          <a:lstStyle/>
          <a:p>
            <a:endParaRPr/>
          </a:p>
        </p:txBody>
      </p:sp>
      <p:sp>
        <p:nvSpPr>
          <p:cNvPr id="15" name="object 15"/>
          <p:cNvSpPr txBox="1"/>
          <p:nvPr/>
        </p:nvSpPr>
        <p:spPr>
          <a:xfrm>
            <a:off x="868756" y="5217566"/>
            <a:ext cx="1889125" cy="726440"/>
          </a:xfrm>
          <a:prstGeom prst="rect">
            <a:avLst/>
          </a:prstGeom>
          <a:ln w="12700">
            <a:solidFill>
              <a:srgbClr val="7F7F7F"/>
            </a:solidFill>
          </a:ln>
        </p:spPr>
        <p:txBody>
          <a:bodyPr vert="horz" wrap="square" lIns="0" tIns="33655" rIns="0" bIns="0" rtlCol="0">
            <a:spAutoFit/>
          </a:bodyPr>
          <a:lstStyle/>
          <a:p>
            <a:pPr marL="83185" marR="74295" indent="-1270" algn="ctr">
              <a:lnSpc>
                <a:spcPct val="100000"/>
              </a:lnSpc>
              <a:spcBef>
                <a:spcPts val="265"/>
              </a:spcBef>
            </a:pPr>
            <a:r>
              <a:rPr sz="1400" spc="-5" dirty="0">
                <a:solidFill>
                  <a:srgbClr val="3D3D3D"/>
                </a:solidFill>
                <a:latin typeface="Arial"/>
                <a:cs typeface="Arial"/>
              </a:rPr>
              <a:t>Key </a:t>
            </a:r>
            <a:r>
              <a:rPr sz="1400" dirty="0">
                <a:solidFill>
                  <a:srgbClr val="3D3D3D"/>
                </a:solidFill>
                <a:latin typeface="Arial"/>
                <a:cs typeface="Arial"/>
              </a:rPr>
              <a:t>message 1  </a:t>
            </a:r>
            <a:r>
              <a:rPr sz="1400" spc="-5" dirty="0">
                <a:solidFill>
                  <a:srgbClr val="1155CC"/>
                </a:solidFill>
                <a:latin typeface="Arial"/>
                <a:cs typeface="Arial"/>
              </a:rPr>
              <a:t>Excellent </a:t>
            </a:r>
            <a:r>
              <a:rPr sz="1400" dirty="0">
                <a:solidFill>
                  <a:srgbClr val="1155CC"/>
                </a:solidFill>
                <a:latin typeface="Arial"/>
                <a:cs typeface="Arial"/>
              </a:rPr>
              <a:t>track</a:t>
            </a:r>
            <a:r>
              <a:rPr sz="1400" spc="-90" dirty="0">
                <a:solidFill>
                  <a:srgbClr val="1155CC"/>
                </a:solidFill>
                <a:latin typeface="Arial"/>
                <a:cs typeface="Arial"/>
              </a:rPr>
              <a:t> </a:t>
            </a:r>
            <a:r>
              <a:rPr sz="1400" dirty="0">
                <a:solidFill>
                  <a:srgbClr val="1155CC"/>
                </a:solidFill>
                <a:latin typeface="Arial"/>
                <a:cs typeface="Arial"/>
              </a:rPr>
              <a:t>record  </a:t>
            </a:r>
            <a:r>
              <a:rPr sz="1400" spc="-5" dirty="0">
                <a:solidFill>
                  <a:srgbClr val="1155CC"/>
                </a:solidFill>
                <a:latin typeface="Arial"/>
                <a:cs typeface="Arial"/>
              </a:rPr>
              <a:t>of</a:t>
            </a:r>
            <a:r>
              <a:rPr sz="1400" spc="-100" dirty="0">
                <a:solidFill>
                  <a:srgbClr val="1155CC"/>
                </a:solidFill>
                <a:latin typeface="Arial"/>
                <a:cs typeface="Arial"/>
              </a:rPr>
              <a:t> </a:t>
            </a:r>
            <a:r>
              <a:rPr sz="1400" dirty="0">
                <a:solidFill>
                  <a:srgbClr val="1155CC"/>
                </a:solidFill>
                <a:latin typeface="Arial"/>
                <a:cs typeface="Arial"/>
              </a:rPr>
              <a:t>study</a:t>
            </a:r>
            <a:endParaRPr sz="1400">
              <a:latin typeface="Arial"/>
              <a:cs typeface="Arial"/>
            </a:endParaRPr>
          </a:p>
        </p:txBody>
      </p:sp>
      <p:sp>
        <p:nvSpPr>
          <p:cNvPr id="18" name="object 18"/>
          <p:cNvSpPr txBox="1"/>
          <p:nvPr/>
        </p:nvSpPr>
        <p:spPr>
          <a:xfrm>
            <a:off x="2246298" y="6118496"/>
            <a:ext cx="3326129" cy="417195"/>
          </a:xfrm>
          <a:prstGeom prst="rect">
            <a:avLst/>
          </a:prstGeom>
        </p:spPr>
        <p:txBody>
          <a:bodyPr vert="horz" wrap="square" lIns="0" tIns="0" rIns="0" bIns="0" rtlCol="0">
            <a:spAutoFit/>
          </a:bodyPr>
          <a:lstStyle/>
          <a:p>
            <a:pPr algn="ctr">
              <a:lnSpc>
                <a:spcPts val="1520"/>
              </a:lnSpc>
            </a:pPr>
            <a:r>
              <a:rPr sz="1400" spc="-5" dirty="0">
                <a:solidFill>
                  <a:srgbClr val="3D3D3D"/>
                </a:solidFill>
                <a:latin typeface="Arial"/>
                <a:cs typeface="Arial"/>
              </a:rPr>
              <a:t>Wrap-up</a:t>
            </a:r>
            <a:endParaRPr sz="1400">
              <a:latin typeface="Arial"/>
              <a:cs typeface="Arial"/>
            </a:endParaRPr>
          </a:p>
          <a:p>
            <a:pPr algn="ctr">
              <a:lnSpc>
                <a:spcPct val="100000"/>
              </a:lnSpc>
            </a:pPr>
            <a:r>
              <a:rPr sz="1400" dirty="0">
                <a:solidFill>
                  <a:srgbClr val="1155CC"/>
                </a:solidFill>
                <a:latin typeface="Arial"/>
                <a:cs typeface="Arial"/>
              </a:rPr>
              <a:t>Please consider </a:t>
            </a:r>
            <a:r>
              <a:rPr sz="1400" spc="-5" dirty="0">
                <a:solidFill>
                  <a:srgbClr val="1155CC"/>
                </a:solidFill>
                <a:latin typeface="Arial"/>
                <a:cs typeface="Arial"/>
              </a:rPr>
              <a:t>me </a:t>
            </a:r>
            <a:r>
              <a:rPr sz="1400" dirty="0">
                <a:solidFill>
                  <a:srgbClr val="1155CC"/>
                </a:solidFill>
                <a:latin typeface="Arial"/>
                <a:cs typeface="Arial"/>
              </a:rPr>
              <a:t>for a </a:t>
            </a:r>
            <a:r>
              <a:rPr sz="1400" spc="-5" dirty="0">
                <a:solidFill>
                  <a:srgbClr val="1155CC"/>
                </a:solidFill>
                <a:latin typeface="Arial"/>
                <a:cs typeface="Arial"/>
              </a:rPr>
              <a:t>formal</a:t>
            </a:r>
            <a:r>
              <a:rPr sz="1400" spc="-180" dirty="0">
                <a:solidFill>
                  <a:srgbClr val="1155CC"/>
                </a:solidFill>
                <a:latin typeface="Arial"/>
                <a:cs typeface="Arial"/>
              </a:rPr>
              <a:t> </a:t>
            </a:r>
            <a:r>
              <a:rPr sz="1400" spc="-5" dirty="0">
                <a:solidFill>
                  <a:srgbClr val="1155CC"/>
                </a:solidFill>
                <a:latin typeface="Arial"/>
                <a:cs typeface="Arial"/>
              </a:rPr>
              <a:t>interview.</a:t>
            </a:r>
            <a:endParaRPr sz="1400">
              <a:latin typeface="Arial"/>
              <a:cs typeface="Arial"/>
            </a:endParaRPr>
          </a:p>
        </p:txBody>
      </p:sp>
      <p:sp>
        <p:nvSpPr>
          <p:cNvPr id="16" name="object 16"/>
          <p:cNvSpPr txBox="1"/>
          <p:nvPr/>
        </p:nvSpPr>
        <p:spPr>
          <a:xfrm>
            <a:off x="2894076" y="5187480"/>
            <a:ext cx="1889125" cy="756285"/>
          </a:xfrm>
          <a:prstGeom prst="rect">
            <a:avLst/>
          </a:prstGeom>
          <a:ln w="12700">
            <a:solidFill>
              <a:srgbClr val="7F7F7F"/>
            </a:solidFill>
          </a:ln>
        </p:spPr>
        <p:txBody>
          <a:bodyPr vert="horz" wrap="square" lIns="0" tIns="33655" rIns="0" bIns="0" rtlCol="0">
            <a:spAutoFit/>
          </a:bodyPr>
          <a:lstStyle/>
          <a:p>
            <a:pPr marL="272415" marR="263525" indent="-1270" algn="ctr">
              <a:lnSpc>
                <a:spcPct val="100000"/>
              </a:lnSpc>
              <a:spcBef>
                <a:spcPts val="265"/>
              </a:spcBef>
            </a:pPr>
            <a:r>
              <a:rPr sz="1400" spc="-5" dirty="0">
                <a:solidFill>
                  <a:srgbClr val="3D3D3D"/>
                </a:solidFill>
                <a:latin typeface="Arial"/>
                <a:cs typeface="Arial"/>
              </a:rPr>
              <a:t>Key </a:t>
            </a:r>
            <a:r>
              <a:rPr sz="1400" dirty="0">
                <a:solidFill>
                  <a:srgbClr val="3D3D3D"/>
                </a:solidFill>
                <a:latin typeface="Arial"/>
                <a:cs typeface="Arial"/>
              </a:rPr>
              <a:t>message 2  </a:t>
            </a:r>
            <a:r>
              <a:rPr sz="1400" spc="-5" dirty="0">
                <a:solidFill>
                  <a:srgbClr val="1155CC"/>
                </a:solidFill>
                <a:latin typeface="Arial"/>
                <a:cs typeface="Arial"/>
              </a:rPr>
              <a:t>Well-rounded</a:t>
            </a:r>
            <a:r>
              <a:rPr sz="1400" spc="-85" dirty="0">
                <a:solidFill>
                  <a:srgbClr val="1155CC"/>
                </a:solidFill>
                <a:latin typeface="Arial"/>
                <a:cs typeface="Arial"/>
              </a:rPr>
              <a:t> </a:t>
            </a:r>
            <a:r>
              <a:rPr sz="1400" dirty="0">
                <a:solidFill>
                  <a:srgbClr val="1155CC"/>
                </a:solidFill>
                <a:latin typeface="Arial"/>
                <a:cs typeface="Arial"/>
              </a:rPr>
              <a:t>life  </a:t>
            </a:r>
            <a:r>
              <a:rPr sz="1400" spc="-5" dirty="0">
                <a:solidFill>
                  <a:srgbClr val="1155CC"/>
                </a:solidFill>
                <a:latin typeface="Arial"/>
                <a:cs typeface="Arial"/>
              </a:rPr>
              <a:t>experiences</a:t>
            </a:r>
            <a:endParaRPr sz="1400">
              <a:latin typeface="Arial"/>
              <a:cs typeface="Arial"/>
            </a:endParaRPr>
          </a:p>
        </p:txBody>
      </p:sp>
      <p:sp>
        <p:nvSpPr>
          <p:cNvPr id="17" name="object 17"/>
          <p:cNvSpPr txBox="1"/>
          <p:nvPr/>
        </p:nvSpPr>
        <p:spPr>
          <a:xfrm>
            <a:off x="4935435" y="5187480"/>
            <a:ext cx="1889125" cy="756285"/>
          </a:xfrm>
          <a:prstGeom prst="rect">
            <a:avLst/>
          </a:prstGeom>
          <a:ln w="12700">
            <a:solidFill>
              <a:srgbClr val="7F7F7F"/>
            </a:solidFill>
          </a:ln>
        </p:spPr>
        <p:txBody>
          <a:bodyPr vert="horz" wrap="square" lIns="0" tIns="33655" rIns="0" bIns="0" rtlCol="0">
            <a:spAutoFit/>
          </a:bodyPr>
          <a:lstStyle/>
          <a:p>
            <a:pPr marL="232410" marR="226060" indent="635" algn="ctr">
              <a:lnSpc>
                <a:spcPct val="100000"/>
              </a:lnSpc>
              <a:spcBef>
                <a:spcPts val="265"/>
              </a:spcBef>
            </a:pPr>
            <a:r>
              <a:rPr sz="1400" spc="-5" dirty="0">
                <a:solidFill>
                  <a:srgbClr val="3D3D3D"/>
                </a:solidFill>
                <a:latin typeface="Arial"/>
                <a:cs typeface="Arial"/>
              </a:rPr>
              <a:t>Key </a:t>
            </a:r>
            <a:r>
              <a:rPr sz="1400" dirty="0">
                <a:solidFill>
                  <a:srgbClr val="3D3D3D"/>
                </a:solidFill>
                <a:latin typeface="Arial"/>
                <a:cs typeface="Arial"/>
              </a:rPr>
              <a:t>message 3  </a:t>
            </a:r>
            <a:r>
              <a:rPr sz="1400" dirty="0">
                <a:solidFill>
                  <a:srgbClr val="1155CC"/>
                </a:solidFill>
                <a:latin typeface="Arial"/>
                <a:cs typeface="Arial"/>
              </a:rPr>
              <a:t>Our </a:t>
            </a:r>
            <a:r>
              <a:rPr sz="1400" spc="-5" dirty="0">
                <a:solidFill>
                  <a:srgbClr val="1155CC"/>
                </a:solidFill>
                <a:latin typeface="Arial"/>
                <a:cs typeface="Arial"/>
              </a:rPr>
              <a:t>ambitions</a:t>
            </a:r>
            <a:r>
              <a:rPr sz="1400" spc="-120" dirty="0">
                <a:solidFill>
                  <a:srgbClr val="1155CC"/>
                </a:solidFill>
                <a:latin typeface="Arial"/>
                <a:cs typeface="Arial"/>
              </a:rPr>
              <a:t> </a:t>
            </a:r>
            <a:r>
              <a:rPr sz="1400" dirty="0">
                <a:solidFill>
                  <a:srgbClr val="1155CC"/>
                </a:solidFill>
                <a:latin typeface="Arial"/>
                <a:cs typeface="Arial"/>
              </a:rPr>
              <a:t>are  </a:t>
            </a:r>
            <a:r>
              <a:rPr sz="1400" spc="-5" dirty="0">
                <a:solidFill>
                  <a:srgbClr val="1155CC"/>
                </a:solidFill>
                <a:latin typeface="Arial"/>
                <a:cs typeface="Arial"/>
              </a:rPr>
              <a:t>aligned</a:t>
            </a:r>
            <a:endParaRPr sz="1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81162" y="1367078"/>
            <a:ext cx="4257675" cy="614680"/>
          </a:xfrm>
          <a:custGeom>
            <a:avLst/>
            <a:gdLst/>
            <a:ahLst/>
            <a:cxnLst/>
            <a:rect l="l" t="t" r="r" b="b"/>
            <a:pathLst>
              <a:path w="4257675" h="614680">
                <a:moveTo>
                  <a:pt x="0" y="614362"/>
                </a:moveTo>
                <a:lnTo>
                  <a:pt x="4257675" y="614362"/>
                </a:lnTo>
                <a:lnTo>
                  <a:pt x="4257675" y="0"/>
                </a:lnTo>
                <a:lnTo>
                  <a:pt x="0" y="0"/>
                </a:lnTo>
                <a:lnTo>
                  <a:pt x="0" y="614362"/>
                </a:lnTo>
                <a:close/>
              </a:path>
            </a:pathLst>
          </a:custGeom>
          <a:ln w="12700">
            <a:solidFill>
              <a:srgbClr val="385623"/>
            </a:solidFill>
          </a:ln>
        </p:spPr>
        <p:txBody>
          <a:bodyPr wrap="square" lIns="0" tIns="0" rIns="0" bIns="0" rtlCol="0"/>
          <a:lstStyle/>
          <a:p>
            <a:endParaRPr/>
          </a:p>
        </p:txBody>
      </p:sp>
      <p:sp>
        <p:nvSpPr>
          <p:cNvPr id="3" name="object 3"/>
          <p:cNvSpPr txBox="1"/>
          <p:nvPr/>
        </p:nvSpPr>
        <p:spPr>
          <a:xfrm>
            <a:off x="2899891" y="1407190"/>
            <a:ext cx="2018664" cy="438150"/>
          </a:xfrm>
          <a:prstGeom prst="rect">
            <a:avLst/>
          </a:prstGeom>
        </p:spPr>
        <p:txBody>
          <a:bodyPr vert="horz" wrap="square" lIns="0" tIns="0" rIns="0" bIns="0" rtlCol="0">
            <a:spAutoFit/>
          </a:bodyPr>
          <a:lstStyle/>
          <a:p>
            <a:pPr marL="12700" marR="5080" indent="531495">
              <a:lnSpc>
                <a:spcPct val="100000"/>
              </a:lnSpc>
            </a:pPr>
            <a:r>
              <a:rPr sz="1400" spc="-5" dirty="0">
                <a:solidFill>
                  <a:srgbClr val="3D3D3D"/>
                </a:solidFill>
                <a:latin typeface="Arial"/>
                <a:cs typeface="Arial"/>
              </a:rPr>
              <a:t>Introduction  </a:t>
            </a:r>
            <a:r>
              <a:rPr sz="1400" dirty="0">
                <a:solidFill>
                  <a:srgbClr val="1155CC"/>
                </a:solidFill>
                <a:latin typeface="Arial"/>
                <a:cs typeface="Arial"/>
              </a:rPr>
              <a:t>Introduce </a:t>
            </a:r>
            <a:r>
              <a:rPr sz="1400" spc="-5" dirty="0">
                <a:solidFill>
                  <a:srgbClr val="1155CC"/>
                </a:solidFill>
                <a:latin typeface="Arial"/>
                <a:cs typeface="Arial"/>
              </a:rPr>
              <a:t>myself </a:t>
            </a:r>
            <a:r>
              <a:rPr sz="1400" dirty="0">
                <a:solidFill>
                  <a:srgbClr val="1155CC"/>
                </a:solidFill>
                <a:latin typeface="Arial"/>
                <a:cs typeface="Arial"/>
              </a:rPr>
              <a:t>&amp;</a:t>
            </a:r>
            <a:r>
              <a:rPr sz="1400" spc="-135" dirty="0">
                <a:solidFill>
                  <a:srgbClr val="1155CC"/>
                </a:solidFill>
                <a:latin typeface="Arial"/>
                <a:cs typeface="Arial"/>
              </a:rPr>
              <a:t> </a:t>
            </a:r>
            <a:r>
              <a:rPr sz="1400" dirty="0">
                <a:solidFill>
                  <a:srgbClr val="1155CC"/>
                </a:solidFill>
                <a:latin typeface="Arial"/>
                <a:cs typeface="Arial"/>
              </a:rPr>
              <a:t>timing</a:t>
            </a:r>
            <a:endParaRPr sz="1400" dirty="0">
              <a:latin typeface="Arial"/>
              <a:cs typeface="Arial"/>
            </a:endParaRPr>
          </a:p>
        </p:txBody>
      </p:sp>
      <p:sp>
        <p:nvSpPr>
          <p:cNvPr id="4" name="object 4"/>
          <p:cNvSpPr/>
          <p:nvPr/>
        </p:nvSpPr>
        <p:spPr>
          <a:xfrm>
            <a:off x="852716" y="3021799"/>
            <a:ext cx="1889125" cy="2013585"/>
          </a:xfrm>
          <a:custGeom>
            <a:avLst/>
            <a:gdLst/>
            <a:ahLst/>
            <a:cxnLst/>
            <a:rect l="l" t="t" r="r" b="b"/>
            <a:pathLst>
              <a:path w="1889125" h="2013585">
                <a:moveTo>
                  <a:pt x="0" y="2013280"/>
                </a:moveTo>
                <a:lnTo>
                  <a:pt x="1888959" y="2013280"/>
                </a:lnTo>
                <a:lnTo>
                  <a:pt x="1888959" y="0"/>
                </a:lnTo>
                <a:lnTo>
                  <a:pt x="0" y="0"/>
                </a:lnTo>
                <a:lnTo>
                  <a:pt x="0" y="2013280"/>
                </a:lnTo>
                <a:close/>
              </a:path>
            </a:pathLst>
          </a:custGeom>
          <a:ln w="12700">
            <a:solidFill>
              <a:srgbClr val="FAC800"/>
            </a:solidFill>
          </a:ln>
        </p:spPr>
        <p:txBody>
          <a:bodyPr wrap="square" lIns="0" tIns="0" rIns="0" bIns="0" rtlCol="0"/>
          <a:lstStyle/>
          <a:p>
            <a:endParaRPr/>
          </a:p>
        </p:txBody>
      </p:sp>
      <p:sp>
        <p:nvSpPr>
          <p:cNvPr id="5" name="object 5"/>
          <p:cNvSpPr txBox="1"/>
          <p:nvPr/>
        </p:nvSpPr>
        <p:spPr>
          <a:xfrm>
            <a:off x="982516" y="3062419"/>
            <a:ext cx="1628775" cy="803910"/>
          </a:xfrm>
          <a:prstGeom prst="rect">
            <a:avLst/>
          </a:prstGeom>
        </p:spPr>
        <p:txBody>
          <a:bodyPr vert="horz" wrap="square" lIns="0" tIns="0" rIns="0" bIns="0" rtlCol="0">
            <a:spAutoFit/>
          </a:bodyPr>
          <a:lstStyle/>
          <a:p>
            <a:pPr algn="ctr">
              <a:lnSpc>
                <a:spcPct val="100000"/>
              </a:lnSpc>
            </a:pPr>
            <a:r>
              <a:rPr sz="1300" spc="-5" dirty="0">
                <a:solidFill>
                  <a:srgbClr val="3D3D3D"/>
                </a:solidFill>
                <a:latin typeface="Arial"/>
                <a:cs typeface="Arial"/>
              </a:rPr>
              <a:t>Core</a:t>
            </a:r>
            <a:r>
              <a:rPr sz="1300" spc="-75" dirty="0">
                <a:solidFill>
                  <a:srgbClr val="3D3D3D"/>
                </a:solidFill>
                <a:latin typeface="Arial"/>
                <a:cs typeface="Arial"/>
              </a:rPr>
              <a:t> </a:t>
            </a:r>
            <a:r>
              <a:rPr sz="1300" spc="-5" dirty="0">
                <a:solidFill>
                  <a:srgbClr val="3D3D3D"/>
                </a:solidFill>
                <a:latin typeface="Arial"/>
                <a:cs typeface="Arial"/>
              </a:rPr>
              <a:t>1</a:t>
            </a:r>
            <a:endParaRPr sz="1300">
              <a:latin typeface="Arial"/>
              <a:cs typeface="Arial"/>
            </a:endParaRPr>
          </a:p>
          <a:p>
            <a:pPr marL="12700" marR="5080" algn="ctr">
              <a:lnSpc>
                <a:spcPct val="100000"/>
              </a:lnSpc>
            </a:pPr>
            <a:r>
              <a:rPr sz="1300" spc="-5" dirty="0">
                <a:solidFill>
                  <a:srgbClr val="1155CC"/>
                </a:solidFill>
                <a:latin typeface="Arial"/>
                <a:cs typeface="Arial"/>
              </a:rPr>
              <a:t>VCE results </a:t>
            </a:r>
            <a:r>
              <a:rPr sz="1300" spc="-10" dirty="0">
                <a:solidFill>
                  <a:srgbClr val="1155CC"/>
                </a:solidFill>
                <a:latin typeface="Arial"/>
                <a:cs typeface="Arial"/>
              </a:rPr>
              <a:t>snapshot  Subjects </a:t>
            </a:r>
            <a:r>
              <a:rPr sz="1300" spc="-5" dirty="0">
                <a:solidFill>
                  <a:srgbClr val="1155CC"/>
                </a:solidFill>
                <a:latin typeface="Arial"/>
                <a:cs typeface="Arial"/>
              </a:rPr>
              <a:t>studied  D</a:t>
            </a:r>
            <a:r>
              <a:rPr sz="1300" spc="-10" dirty="0">
                <a:solidFill>
                  <a:srgbClr val="1155CC"/>
                </a:solidFill>
                <a:latin typeface="Arial"/>
                <a:cs typeface="Arial"/>
              </a:rPr>
              <a:t>eg</a:t>
            </a:r>
            <a:r>
              <a:rPr sz="1300" spc="-5" dirty="0">
                <a:solidFill>
                  <a:srgbClr val="1155CC"/>
                </a:solidFill>
                <a:latin typeface="Arial"/>
                <a:cs typeface="Arial"/>
              </a:rPr>
              <a:t>r</a:t>
            </a:r>
            <a:r>
              <a:rPr sz="1300" spc="-10" dirty="0">
                <a:solidFill>
                  <a:srgbClr val="1155CC"/>
                </a:solidFill>
                <a:latin typeface="Arial"/>
                <a:cs typeface="Arial"/>
              </a:rPr>
              <a:t>ee</a:t>
            </a:r>
            <a:r>
              <a:rPr sz="1300" spc="-5" dirty="0">
                <a:solidFill>
                  <a:srgbClr val="1155CC"/>
                </a:solidFill>
                <a:latin typeface="Arial"/>
                <a:cs typeface="Arial"/>
              </a:rPr>
              <a:t>/</a:t>
            </a:r>
            <a:r>
              <a:rPr sz="1300" spc="-10" dirty="0">
                <a:solidFill>
                  <a:srgbClr val="1155CC"/>
                </a:solidFill>
                <a:latin typeface="Arial"/>
                <a:cs typeface="Arial"/>
              </a:rPr>
              <a:t>po</a:t>
            </a:r>
            <a:r>
              <a:rPr sz="1300" spc="-5" dirty="0">
                <a:solidFill>
                  <a:srgbClr val="1155CC"/>
                </a:solidFill>
                <a:latin typeface="Arial"/>
                <a:cs typeface="Arial"/>
              </a:rPr>
              <a:t>st-</a:t>
            </a:r>
            <a:r>
              <a:rPr sz="1300" spc="-10" dirty="0">
                <a:solidFill>
                  <a:srgbClr val="1155CC"/>
                </a:solidFill>
                <a:latin typeface="Arial"/>
                <a:cs typeface="Arial"/>
              </a:rPr>
              <a:t>g</a:t>
            </a:r>
            <a:r>
              <a:rPr sz="1300" spc="-5" dirty="0">
                <a:solidFill>
                  <a:srgbClr val="1155CC"/>
                </a:solidFill>
                <a:latin typeface="Arial"/>
                <a:cs typeface="Arial"/>
              </a:rPr>
              <a:t>r</a:t>
            </a:r>
            <a:r>
              <a:rPr sz="1300" spc="0" dirty="0">
                <a:solidFill>
                  <a:srgbClr val="1155CC"/>
                </a:solidFill>
                <a:latin typeface="Arial"/>
                <a:cs typeface="Arial"/>
              </a:rPr>
              <a:t>a</a:t>
            </a:r>
            <a:r>
              <a:rPr sz="1300" spc="-10" dirty="0">
                <a:solidFill>
                  <a:srgbClr val="1155CC"/>
                </a:solidFill>
                <a:latin typeface="Arial"/>
                <a:cs typeface="Arial"/>
              </a:rPr>
              <a:t>d</a:t>
            </a:r>
            <a:r>
              <a:rPr sz="1300" spc="0" dirty="0">
                <a:solidFill>
                  <a:srgbClr val="1155CC"/>
                </a:solidFill>
                <a:latin typeface="Arial"/>
                <a:cs typeface="Arial"/>
              </a:rPr>
              <a:t>u</a:t>
            </a:r>
            <a:r>
              <a:rPr sz="1300" spc="-10" dirty="0">
                <a:solidFill>
                  <a:srgbClr val="1155CC"/>
                </a:solidFill>
                <a:latin typeface="Arial"/>
                <a:cs typeface="Arial"/>
              </a:rPr>
              <a:t>ate</a:t>
            </a:r>
            <a:endParaRPr sz="1300">
              <a:latin typeface="Arial"/>
              <a:cs typeface="Arial"/>
            </a:endParaRPr>
          </a:p>
        </p:txBody>
      </p:sp>
      <p:sp>
        <p:nvSpPr>
          <p:cNvPr id="6" name="object 6"/>
          <p:cNvSpPr txBox="1"/>
          <p:nvPr/>
        </p:nvSpPr>
        <p:spPr>
          <a:xfrm>
            <a:off x="1052632" y="3855094"/>
            <a:ext cx="1488440" cy="803910"/>
          </a:xfrm>
          <a:prstGeom prst="rect">
            <a:avLst/>
          </a:prstGeom>
        </p:spPr>
        <p:txBody>
          <a:bodyPr vert="horz" wrap="square" lIns="0" tIns="0" rIns="0" bIns="0" rtlCol="0">
            <a:spAutoFit/>
          </a:bodyPr>
          <a:lstStyle/>
          <a:p>
            <a:pPr marL="126364" marR="118745" algn="ctr">
              <a:lnSpc>
                <a:spcPct val="100000"/>
              </a:lnSpc>
            </a:pPr>
            <a:r>
              <a:rPr sz="1300" spc="-5" dirty="0">
                <a:solidFill>
                  <a:srgbClr val="1155CC"/>
                </a:solidFill>
                <a:latin typeface="Arial"/>
                <a:cs typeface="Arial"/>
              </a:rPr>
              <a:t>Associations  </a:t>
            </a:r>
            <a:r>
              <a:rPr sz="1300" spc="5" dirty="0">
                <a:solidFill>
                  <a:srgbClr val="1155CC"/>
                </a:solidFill>
                <a:latin typeface="Arial"/>
                <a:cs typeface="Arial"/>
              </a:rPr>
              <a:t>Work</a:t>
            </a:r>
            <a:r>
              <a:rPr sz="1300" spc="-90" dirty="0">
                <a:solidFill>
                  <a:srgbClr val="1155CC"/>
                </a:solidFill>
                <a:latin typeface="Arial"/>
                <a:cs typeface="Arial"/>
              </a:rPr>
              <a:t> </a:t>
            </a:r>
            <a:r>
              <a:rPr sz="1300" spc="-10" dirty="0">
                <a:solidFill>
                  <a:srgbClr val="1155CC"/>
                </a:solidFill>
                <a:latin typeface="Arial"/>
                <a:cs typeface="Arial"/>
              </a:rPr>
              <a:t>experience</a:t>
            </a:r>
            <a:endParaRPr sz="1300">
              <a:latin typeface="Arial"/>
              <a:cs typeface="Arial"/>
            </a:endParaRPr>
          </a:p>
          <a:p>
            <a:pPr marL="12065" marR="5080" algn="ctr">
              <a:lnSpc>
                <a:spcPct val="100000"/>
              </a:lnSpc>
            </a:pPr>
            <a:r>
              <a:rPr sz="1300" spc="-5" dirty="0">
                <a:solidFill>
                  <a:srgbClr val="1155CC"/>
                </a:solidFill>
                <a:latin typeface="Arial"/>
                <a:cs typeface="Arial"/>
              </a:rPr>
              <a:t>(must be </a:t>
            </a:r>
            <a:r>
              <a:rPr sz="1300" spc="-10" dirty="0">
                <a:solidFill>
                  <a:srgbClr val="1155CC"/>
                </a:solidFill>
                <a:latin typeface="Arial"/>
                <a:cs typeface="Arial"/>
              </a:rPr>
              <a:t>relevant </a:t>
            </a:r>
            <a:r>
              <a:rPr sz="1300" spc="-5" dirty="0">
                <a:solidFill>
                  <a:srgbClr val="1155CC"/>
                </a:solidFill>
                <a:latin typeface="Arial"/>
                <a:cs typeface="Arial"/>
              </a:rPr>
              <a:t>to  </a:t>
            </a:r>
            <a:r>
              <a:rPr sz="1300" spc="-10" dirty="0">
                <a:solidFill>
                  <a:srgbClr val="1155CC"/>
                </a:solidFill>
                <a:latin typeface="Arial"/>
                <a:cs typeface="Arial"/>
              </a:rPr>
              <a:t>audience)</a:t>
            </a:r>
            <a:endParaRPr sz="1300">
              <a:latin typeface="Arial"/>
              <a:cs typeface="Arial"/>
            </a:endParaRPr>
          </a:p>
        </p:txBody>
      </p:sp>
      <p:sp>
        <p:nvSpPr>
          <p:cNvPr id="7" name="object 7"/>
          <p:cNvSpPr/>
          <p:nvPr/>
        </p:nvSpPr>
        <p:spPr>
          <a:xfrm>
            <a:off x="2894076" y="3021799"/>
            <a:ext cx="1889125" cy="2013585"/>
          </a:xfrm>
          <a:custGeom>
            <a:avLst/>
            <a:gdLst/>
            <a:ahLst/>
            <a:cxnLst/>
            <a:rect l="l" t="t" r="r" b="b"/>
            <a:pathLst>
              <a:path w="1889125" h="2013585">
                <a:moveTo>
                  <a:pt x="0" y="2013280"/>
                </a:moveTo>
                <a:lnTo>
                  <a:pt x="1888959" y="2013280"/>
                </a:lnTo>
                <a:lnTo>
                  <a:pt x="1888959" y="0"/>
                </a:lnTo>
                <a:lnTo>
                  <a:pt x="0" y="0"/>
                </a:lnTo>
                <a:lnTo>
                  <a:pt x="0" y="2013280"/>
                </a:lnTo>
                <a:close/>
              </a:path>
            </a:pathLst>
          </a:custGeom>
          <a:ln w="12700">
            <a:solidFill>
              <a:srgbClr val="FAC800"/>
            </a:solidFill>
          </a:ln>
        </p:spPr>
        <p:txBody>
          <a:bodyPr wrap="square" lIns="0" tIns="0" rIns="0" bIns="0" rtlCol="0"/>
          <a:lstStyle/>
          <a:p>
            <a:endParaRPr/>
          </a:p>
        </p:txBody>
      </p:sp>
      <p:sp>
        <p:nvSpPr>
          <p:cNvPr id="8" name="object 8"/>
          <p:cNvSpPr txBox="1"/>
          <p:nvPr/>
        </p:nvSpPr>
        <p:spPr>
          <a:xfrm>
            <a:off x="3145475" y="3062419"/>
            <a:ext cx="1386840" cy="1596390"/>
          </a:xfrm>
          <a:prstGeom prst="rect">
            <a:avLst/>
          </a:prstGeom>
        </p:spPr>
        <p:txBody>
          <a:bodyPr vert="horz" wrap="square" lIns="0" tIns="0" rIns="0" bIns="0" rtlCol="0">
            <a:spAutoFit/>
          </a:bodyPr>
          <a:lstStyle/>
          <a:p>
            <a:pPr marL="114300" marR="108585" indent="-635" algn="ctr">
              <a:lnSpc>
                <a:spcPct val="100000"/>
              </a:lnSpc>
            </a:pPr>
            <a:r>
              <a:rPr sz="1300" spc="-5" dirty="0">
                <a:solidFill>
                  <a:srgbClr val="3D3D3D"/>
                </a:solidFill>
                <a:latin typeface="Arial"/>
                <a:cs typeface="Arial"/>
              </a:rPr>
              <a:t>Core 2  </a:t>
            </a:r>
            <a:r>
              <a:rPr sz="1300" spc="-5" dirty="0">
                <a:solidFill>
                  <a:srgbClr val="1155CC"/>
                </a:solidFill>
                <a:latin typeface="Arial"/>
                <a:cs typeface="Arial"/>
              </a:rPr>
              <a:t>Pastimes  </a:t>
            </a:r>
            <a:r>
              <a:rPr sz="1300" spc="-10" dirty="0">
                <a:solidFill>
                  <a:srgbClr val="1155CC"/>
                </a:solidFill>
                <a:latin typeface="Arial"/>
                <a:cs typeface="Arial"/>
              </a:rPr>
              <a:t>Volunteering  Health </a:t>
            </a:r>
            <a:r>
              <a:rPr sz="1300" spc="-5" dirty="0">
                <a:solidFill>
                  <a:srgbClr val="1155CC"/>
                </a:solidFill>
                <a:latin typeface="Arial"/>
                <a:cs typeface="Arial"/>
              </a:rPr>
              <a:t>&amp;</a:t>
            </a:r>
            <a:r>
              <a:rPr sz="1300" spc="-30" dirty="0">
                <a:solidFill>
                  <a:srgbClr val="1155CC"/>
                </a:solidFill>
                <a:latin typeface="Arial"/>
                <a:cs typeface="Arial"/>
              </a:rPr>
              <a:t> </a:t>
            </a:r>
            <a:r>
              <a:rPr sz="1300" spc="-5" dirty="0">
                <a:solidFill>
                  <a:srgbClr val="1155CC"/>
                </a:solidFill>
                <a:latin typeface="Arial"/>
                <a:cs typeface="Arial"/>
              </a:rPr>
              <a:t>fitness  Family</a:t>
            </a:r>
            <a:endParaRPr sz="1300">
              <a:latin typeface="Arial"/>
              <a:cs typeface="Arial"/>
            </a:endParaRPr>
          </a:p>
          <a:p>
            <a:pPr algn="ctr">
              <a:lnSpc>
                <a:spcPct val="100000"/>
              </a:lnSpc>
            </a:pPr>
            <a:r>
              <a:rPr sz="1300" spc="-5" dirty="0">
                <a:solidFill>
                  <a:srgbClr val="1155CC"/>
                </a:solidFill>
                <a:latin typeface="Arial"/>
                <a:cs typeface="Arial"/>
              </a:rPr>
              <a:t>Travel</a:t>
            </a:r>
            <a:endParaRPr sz="1300">
              <a:latin typeface="Arial"/>
              <a:cs typeface="Arial"/>
            </a:endParaRPr>
          </a:p>
          <a:p>
            <a:pPr marL="12065" marR="5080" algn="ctr">
              <a:lnSpc>
                <a:spcPct val="100000"/>
              </a:lnSpc>
            </a:pPr>
            <a:r>
              <a:rPr sz="1300" spc="-5" dirty="0">
                <a:solidFill>
                  <a:srgbClr val="1155CC"/>
                </a:solidFill>
                <a:latin typeface="Arial"/>
                <a:cs typeface="Arial"/>
              </a:rPr>
              <a:t>(as it relates to the  </a:t>
            </a:r>
            <a:r>
              <a:rPr sz="1300" spc="-10" dirty="0">
                <a:solidFill>
                  <a:srgbClr val="1155CC"/>
                </a:solidFill>
                <a:latin typeface="Arial"/>
                <a:cs typeface="Arial"/>
              </a:rPr>
              <a:t>audience)</a:t>
            </a:r>
            <a:endParaRPr sz="1300">
              <a:latin typeface="Arial"/>
              <a:cs typeface="Arial"/>
            </a:endParaRPr>
          </a:p>
        </p:txBody>
      </p:sp>
      <p:sp>
        <p:nvSpPr>
          <p:cNvPr id="9" name="object 9"/>
          <p:cNvSpPr/>
          <p:nvPr/>
        </p:nvSpPr>
        <p:spPr>
          <a:xfrm>
            <a:off x="4935435" y="3021799"/>
            <a:ext cx="1889125" cy="2013585"/>
          </a:xfrm>
          <a:custGeom>
            <a:avLst/>
            <a:gdLst/>
            <a:ahLst/>
            <a:cxnLst/>
            <a:rect l="l" t="t" r="r" b="b"/>
            <a:pathLst>
              <a:path w="1889125" h="2013585">
                <a:moveTo>
                  <a:pt x="0" y="2013280"/>
                </a:moveTo>
                <a:lnTo>
                  <a:pt x="1888959" y="2013280"/>
                </a:lnTo>
                <a:lnTo>
                  <a:pt x="1888959" y="0"/>
                </a:lnTo>
                <a:lnTo>
                  <a:pt x="0" y="0"/>
                </a:lnTo>
                <a:lnTo>
                  <a:pt x="0" y="2013280"/>
                </a:lnTo>
                <a:close/>
              </a:path>
            </a:pathLst>
          </a:custGeom>
          <a:ln w="12700">
            <a:solidFill>
              <a:srgbClr val="FAC800"/>
            </a:solidFill>
          </a:ln>
        </p:spPr>
        <p:txBody>
          <a:bodyPr wrap="square" lIns="0" tIns="0" rIns="0" bIns="0" rtlCol="0"/>
          <a:lstStyle/>
          <a:p>
            <a:endParaRPr/>
          </a:p>
        </p:txBody>
      </p:sp>
      <p:sp>
        <p:nvSpPr>
          <p:cNvPr id="10" name="object 10"/>
          <p:cNvSpPr txBox="1"/>
          <p:nvPr/>
        </p:nvSpPr>
        <p:spPr>
          <a:xfrm>
            <a:off x="5109639" y="3062419"/>
            <a:ext cx="1542415" cy="1794510"/>
          </a:xfrm>
          <a:prstGeom prst="rect">
            <a:avLst/>
          </a:prstGeom>
        </p:spPr>
        <p:txBody>
          <a:bodyPr vert="horz" wrap="square" lIns="0" tIns="0" rIns="0" bIns="0" rtlCol="0">
            <a:spAutoFit/>
          </a:bodyPr>
          <a:lstStyle/>
          <a:p>
            <a:pPr marL="251460" marR="245110" indent="269240">
              <a:lnSpc>
                <a:spcPct val="100000"/>
              </a:lnSpc>
            </a:pPr>
            <a:r>
              <a:rPr sz="1300" spc="-5" dirty="0">
                <a:solidFill>
                  <a:srgbClr val="3D3D3D"/>
                </a:solidFill>
                <a:latin typeface="Arial"/>
                <a:cs typeface="Arial"/>
              </a:rPr>
              <a:t>Core 3  </a:t>
            </a:r>
            <a:r>
              <a:rPr sz="1300" spc="-5" dirty="0">
                <a:solidFill>
                  <a:srgbClr val="1155CC"/>
                </a:solidFill>
                <a:latin typeface="Arial"/>
                <a:cs typeface="Arial"/>
              </a:rPr>
              <a:t>Future study  </a:t>
            </a:r>
            <a:r>
              <a:rPr sz="1300" spc="-10" dirty="0">
                <a:solidFill>
                  <a:srgbClr val="1155CC"/>
                </a:solidFill>
                <a:latin typeface="Arial"/>
                <a:cs typeface="Arial"/>
              </a:rPr>
              <a:t>Types </a:t>
            </a:r>
            <a:r>
              <a:rPr sz="1300" spc="-5" dirty="0">
                <a:solidFill>
                  <a:srgbClr val="1155CC"/>
                </a:solidFill>
                <a:latin typeface="Arial"/>
                <a:cs typeface="Arial"/>
              </a:rPr>
              <a:t>of</a:t>
            </a:r>
            <a:r>
              <a:rPr sz="1300" spc="-30" dirty="0">
                <a:solidFill>
                  <a:srgbClr val="1155CC"/>
                </a:solidFill>
                <a:latin typeface="Arial"/>
                <a:cs typeface="Arial"/>
              </a:rPr>
              <a:t> </a:t>
            </a:r>
            <a:r>
              <a:rPr sz="1300" spc="-5" dirty="0">
                <a:solidFill>
                  <a:srgbClr val="1155CC"/>
                </a:solidFill>
                <a:latin typeface="Arial"/>
                <a:cs typeface="Arial"/>
              </a:rPr>
              <a:t>roles</a:t>
            </a:r>
            <a:endParaRPr sz="1300">
              <a:latin typeface="Arial"/>
              <a:cs typeface="Arial"/>
            </a:endParaRPr>
          </a:p>
          <a:p>
            <a:pPr marL="128270" marR="121285" indent="-1905" algn="ctr">
              <a:lnSpc>
                <a:spcPct val="100000"/>
              </a:lnSpc>
            </a:pPr>
            <a:r>
              <a:rPr sz="1300" spc="-10" dirty="0">
                <a:solidFill>
                  <a:srgbClr val="1155CC"/>
                </a:solidFill>
                <a:latin typeface="Arial"/>
                <a:cs typeface="Arial"/>
              </a:rPr>
              <a:t>Types </a:t>
            </a:r>
            <a:r>
              <a:rPr sz="1300" spc="-5" dirty="0">
                <a:solidFill>
                  <a:srgbClr val="1155CC"/>
                </a:solidFill>
                <a:latin typeface="Arial"/>
                <a:cs typeface="Arial"/>
              </a:rPr>
              <a:t>of  organisations  Locations of</a:t>
            </a:r>
            <a:r>
              <a:rPr sz="1300" spc="-40" dirty="0">
                <a:solidFill>
                  <a:srgbClr val="1155CC"/>
                </a:solidFill>
                <a:latin typeface="Arial"/>
                <a:cs typeface="Arial"/>
              </a:rPr>
              <a:t> </a:t>
            </a:r>
            <a:r>
              <a:rPr sz="1300" spc="-10" dirty="0">
                <a:solidFill>
                  <a:srgbClr val="1155CC"/>
                </a:solidFill>
                <a:latin typeface="Arial"/>
                <a:cs typeface="Arial"/>
              </a:rPr>
              <a:t>work  </a:t>
            </a:r>
            <a:r>
              <a:rPr sz="1300" spc="-5" dirty="0">
                <a:solidFill>
                  <a:srgbClr val="1155CC"/>
                </a:solidFill>
                <a:latin typeface="Arial"/>
                <a:cs typeface="Arial"/>
              </a:rPr>
              <a:t>Business</a:t>
            </a:r>
            <a:r>
              <a:rPr sz="1300" spc="-80" dirty="0">
                <a:solidFill>
                  <a:srgbClr val="1155CC"/>
                </a:solidFill>
                <a:latin typeface="Arial"/>
                <a:cs typeface="Arial"/>
              </a:rPr>
              <a:t> </a:t>
            </a:r>
            <a:r>
              <a:rPr sz="1300" spc="-5" dirty="0">
                <a:solidFill>
                  <a:srgbClr val="1155CC"/>
                </a:solidFill>
                <a:latin typeface="Arial"/>
                <a:cs typeface="Arial"/>
              </a:rPr>
              <a:t>ideas</a:t>
            </a:r>
            <a:endParaRPr sz="1300">
              <a:latin typeface="Arial"/>
              <a:cs typeface="Arial"/>
            </a:endParaRPr>
          </a:p>
          <a:p>
            <a:pPr marL="12700" marR="5080" algn="ctr">
              <a:lnSpc>
                <a:spcPct val="100000"/>
              </a:lnSpc>
            </a:pPr>
            <a:r>
              <a:rPr sz="1300" spc="-5" dirty="0">
                <a:solidFill>
                  <a:srgbClr val="1155CC"/>
                </a:solidFill>
                <a:latin typeface="Arial"/>
                <a:cs typeface="Arial"/>
              </a:rPr>
              <a:t>(how they match this  </a:t>
            </a:r>
            <a:r>
              <a:rPr sz="1300" spc="-10" dirty="0">
                <a:solidFill>
                  <a:srgbClr val="1155CC"/>
                </a:solidFill>
                <a:latin typeface="Arial"/>
                <a:cs typeface="Arial"/>
              </a:rPr>
              <a:t>employer)</a:t>
            </a:r>
            <a:endParaRPr sz="1300">
              <a:latin typeface="Arial"/>
              <a:cs typeface="Arial"/>
            </a:endParaRPr>
          </a:p>
        </p:txBody>
      </p:sp>
      <p:sp>
        <p:nvSpPr>
          <p:cNvPr id="11" name="object 11"/>
          <p:cNvSpPr/>
          <p:nvPr/>
        </p:nvSpPr>
        <p:spPr>
          <a:xfrm>
            <a:off x="1781162" y="6057772"/>
            <a:ext cx="4257675" cy="548005"/>
          </a:xfrm>
          <a:custGeom>
            <a:avLst/>
            <a:gdLst/>
            <a:ahLst/>
            <a:cxnLst/>
            <a:rect l="l" t="t" r="r" b="b"/>
            <a:pathLst>
              <a:path w="4257675" h="548004">
                <a:moveTo>
                  <a:pt x="0" y="547814"/>
                </a:moveTo>
                <a:lnTo>
                  <a:pt x="4257675" y="547814"/>
                </a:lnTo>
                <a:lnTo>
                  <a:pt x="4257675" y="0"/>
                </a:lnTo>
                <a:lnTo>
                  <a:pt x="0" y="0"/>
                </a:lnTo>
                <a:lnTo>
                  <a:pt x="0" y="547814"/>
                </a:lnTo>
                <a:close/>
              </a:path>
            </a:pathLst>
          </a:custGeom>
          <a:ln w="12700">
            <a:solidFill>
              <a:srgbClr val="1E4E79"/>
            </a:solidFill>
          </a:ln>
        </p:spPr>
        <p:txBody>
          <a:bodyPr wrap="square" lIns="0" tIns="0" rIns="0" bIns="0" rtlCol="0"/>
          <a:lstStyle/>
          <a:p>
            <a:endParaRPr/>
          </a:p>
        </p:txBody>
      </p:sp>
      <p:sp>
        <p:nvSpPr>
          <p:cNvPr id="12" name="object 12"/>
          <p:cNvSpPr/>
          <p:nvPr/>
        </p:nvSpPr>
        <p:spPr>
          <a:xfrm>
            <a:off x="868756" y="5217566"/>
            <a:ext cx="1889125" cy="726440"/>
          </a:xfrm>
          <a:custGeom>
            <a:avLst/>
            <a:gdLst/>
            <a:ahLst/>
            <a:cxnLst/>
            <a:rect l="l" t="t" r="r" b="b"/>
            <a:pathLst>
              <a:path w="1889125" h="726439">
                <a:moveTo>
                  <a:pt x="0" y="725906"/>
                </a:moveTo>
                <a:lnTo>
                  <a:pt x="1888959" y="725906"/>
                </a:lnTo>
                <a:lnTo>
                  <a:pt x="1888959" y="0"/>
                </a:lnTo>
                <a:lnTo>
                  <a:pt x="0" y="0"/>
                </a:lnTo>
                <a:lnTo>
                  <a:pt x="0" y="725906"/>
                </a:lnTo>
                <a:close/>
              </a:path>
            </a:pathLst>
          </a:custGeom>
          <a:ln w="12700">
            <a:solidFill>
              <a:srgbClr val="1E4E79"/>
            </a:solidFill>
          </a:ln>
        </p:spPr>
        <p:txBody>
          <a:bodyPr wrap="square" lIns="0" tIns="0" rIns="0" bIns="0" rtlCol="0"/>
          <a:lstStyle/>
          <a:p>
            <a:endParaRPr/>
          </a:p>
        </p:txBody>
      </p:sp>
      <p:sp>
        <p:nvSpPr>
          <p:cNvPr id="13" name="object 13"/>
          <p:cNvSpPr txBox="1"/>
          <p:nvPr/>
        </p:nvSpPr>
        <p:spPr>
          <a:xfrm>
            <a:off x="945735" y="5257675"/>
            <a:ext cx="1736089" cy="651510"/>
          </a:xfrm>
          <a:prstGeom prst="rect">
            <a:avLst/>
          </a:prstGeom>
        </p:spPr>
        <p:txBody>
          <a:bodyPr vert="horz" wrap="square" lIns="0" tIns="0" rIns="0" bIns="0" rtlCol="0">
            <a:spAutoFit/>
          </a:bodyPr>
          <a:lstStyle/>
          <a:p>
            <a:pPr marL="12700" marR="5080" indent="-1270" algn="ctr">
              <a:lnSpc>
                <a:spcPct val="100000"/>
              </a:lnSpc>
            </a:pPr>
            <a:r>
              <a:rPr sz="1400" spc="-5" dirty="0">
                <a:solidFill>
                  <a:srgbClr val="3D3D3D"/>
                </a:solidFill>
                <a:latin typeface="Arial"/>
                <a:cs typeface="Arial"/>
              </a:rPr>
              <a:t>Key </a:t>
            </a:r>
            <a:r>
              <a:rPr sz="1400" dirty="0">
                <a:solidFill>
                  <a:srgbClr val="3D3D3D"/>
                </a:solidFill>
                <a:latin typeface="Arial"/>
                <a:cs typeface="Arial"/>
              </a:rPr>
              <a:t>message 1  </a:t>
            </a:r>
            <a:r>
              <a:rPr sz="1400" spc="-5" dirty="0">
                <a:solidFill>
                  <a:srgbClr val="1155CC"/>
                </a:solidFill>
                <a:latin typeface="Arial"/>
                <a:cs typeface="Arial"/>
              </a:rPr>
              <a:t>Excellent </a:t>
            </a:r>
            <a:r>
              <a:rPr sz="1400" dirty="0">
                <a:solidFill>
                  <a:srgbClr val="1155CC"/>
                </a:solidFill>
                <a:latin typeface="Arial"/>
                <a:cs typeface="Arial"/>
              </a:rPr>
              <a:t>track</a:t>
            </a:r>
            <a:r>
              <a:rPr sz="1400" spc="-90" dirty="0">
                <a:solidFill>
                  <a:srgbClr val="1155CC"/>
                </a:solidFill>
                <a:latin typeface="Arial"/>
                <a:cs typeface="Arial"/>
              </a:rPr>
              <a:t> </a:t>
            </a:r>
            <a:r>
              <a:rPr sz="1400" dirty="0">
                <a:solidFill>
                  <a:srgbClr val="1155CC"/>
                </a:solidFill>
                <a:latin typeface="Arial"/>
                <a:cs typeface="Arial"/>
              </a:rPr>
              <a:t>record  </a:t>
            </a:r>
            <a:r>
              <a:rPr sz="1400" spc="-5" dirty="0">
                <a:solidFill>
                  <a:srgbClr val="1155CC"/>
                </a:solidFill>
                <a:latin typeface="Arial"/>
                <a:cs typeface="Arial"/>
              </a:rPr>
              <a:t>of</a:t>
            </a:r>
            <a:r>
              <a:rPr sz="1400" spc="-100" dirty="0">
                <a:solidFill>
                  <a:srgbClr val="1155CC"/>
                </a:solidFill>
                <a:latin typeface="Arial"/>
                <a:cs typeface="Arial"/>
              </a:rPr>
              <a:t> </a:t>
            </a:r>
            <a:r>
              <a:rPr sz="1400" dirty="0">
                <a:solidFill>
                  <a:srgbClr val="1155CC"/>
                </a:solidFill>
                <a:latin typeface="Arial"/>
                <a:cs typeface="Arial"/>
              </a:rPr>
              <a:t>study</a:t>
            </a:r>
            <a:endParaRPr sz="1400">
              <a:latin typeface="Arial"/>
              <a:cs typeface="Arial"/>
            </a:endParaRPr>
          </a:p>
        </p:txBody>
      </p:sp>
      <p:sp>
        <p:nvSpPr>
          <p:cNvPr id="14" name="object 14"/>
          <p:cNvSpPr/>
          <p:nvPr/>
        </p:nvSpPr>
        <p:spPr>
          <a:xfrm>
            <a:off x="2894076" y="5217566"/>
            <a:ext cx="1889125" cy="726440"/>
          </a:xfrm>
          <a:custGeom>
            <a:avLst/>
            <a:gdLst/>
            <a:ahLst/>
            <a:cxnLst/>
            <a:rect l="l" t="t" r="r" b="b"/>
            <a:pathLst>
              <a:path w="1889125" h="726439">
                <a:moveTo>
                  <a:pt x="0" y="725906"/>
                </a:moveTo>
                <a:lnTo>
                  <a:pt x="1888959" y="725906"/>
                </a:lnTo>
                <a:lnTo>
                  <a:pt x="1888959" y="0"/>
                </a:lnTo>
                <a:lnTo>
                  <a:pt x="0" y="0"/>
                </a:lnTo>
                <a:lnTo>
                  <a:pt x="0" y="725906"/>
                </a:lnTo>
                <a:close/>
              </a:path>
            </a:pathLst>
          </a:custGeom>
          <a:ln w="12700">
            <a:solidFill>
              <a:srgbClr val="1E4E79"/>
            </a:solidFill>
          </a:ln>
        </p:spPr>
        <p:txBody>
          <a:bodyPr wrap="square" lIns="0" tIns="0" rIns="0" bIns="0" rtlCol="0"/>
          <a:lstStyle/>
          <a:p>
            <a:endParaRPr/>
          </a:p>
        </p:txBody>
      </p:sp>
      <p:sp>
        <p:nvSpPr>
          <p:cNvPr id="15" name="object 15"/>
          <p:cNvSpPr txBox="1"/>
          <p:nvPr/>
        </p:nvSpPr>
        <p:spPr>
          <a:xfrm>
            <a:off x="3160066" y="5257675"/>
            <a:ext cx="1357630" cy="651510"/>
          </a:xfrm>
          <a:prstGeom prst="rect">
            <a:avLst/>
          </a:prstGeom>
        </p:spPr>
        <p:txBody>
          <a:bodyPr vert="horz" wrap="square" lIns="0" tIns="0" rIns="0" bIns="0" rtlCol="0">
            <a:spAutoFit/>
          </a:bodyPr>
          <a:lstStyle/>
          <a:p>
            <a:pPr marL="12700" marR="5080" indent="-635" algn="ctr">
              <a:lnSpc>
                <a:spcPct val="100000"/>
              </a:lnSpc>
            </a:pPr>
            <a:r>
              <a:rPr sz="1400" spc="-5" dirty="0">
                <a:solidFill>
                  <a:srgbClr val="3D3D3D"/>
                </a:solidFill>
                <a:latin typeface="Arial"/>
                <a:cs typeface="Arial"/>
              </a:rPr>
              <a:t>Key </a:t>
            </a:r>
            <a:r>
              <a:rPr sz="1400" dirty="0">
                <a:solidFill>
                  <a:srgbClr val="3D3D3D"/>
                </a:solidFill>
                <a:latin typeface="Arial"/>
                <a:cs typeface="Arial"/>
              </a:rPr>
              <a:t>message 2  </a:t>
            </a:r>
            <a:r>
              <a:rPr sz="1400" spc="-5" dirty="0">
                <a:solidFill>
                  <a:srgbClr val="1155CC"/>
                </a:solidFill>
                <a:latin typeface="Arial"/>
                <a:cs typeface="Arial"/>
              </a:rPr>
              <a:t>Well-rounded</a:t>
            </a:r>
            <a:r>
              <a:rPr sz="1400" spc="-85" dirty="0">
                <a:solidFill>
                  <a:srgbClr val="1155CC"/>
                </a:solidFill>
                <a:latin typeface="Arial"/>
                <a:cs typeface="Arial"/>
              </a:rPr>
              <a:t> </a:t>
            </a:r>
            <a:r>
              <a:rPr sz="1400" dirty="0">
                <a:solidFill>
                  <a:srgbClr val="1155CC"/>
                </a:solidFill>
                <a:latin typeface="Arial"/>
                <a:cs typeface="Arial"/>
              </a:rPr>
              <a:t>life  </a:t>
            </a:r>
            <a:r>
              <a:rPr sz="1400" spc="-5" dirty="0">
                <a:solidFill>
                  <a:srgbClr val="1155CC"/>
                </a:solidFill>
                <a:latin typeface="Arial"/>
                <a:cs typeface="Arial"/>
              </a:rPr>
              <a:t>experiences</a:t>
            </a:r>
            <a:endParaRPr sz="1400">
              <a:latin typeface="Arial"/>
              <a:cs typeface="Arial"/>
            </a:endParaRPr>
          </a:p>
        </p:txBody>
      </p:sp>
      <p:sp>
        <p:nvSpPr>
          <p:cNvPr id="16" name="object 16"/>
          <p:cNvSpPr/>
          <p:nvPr/>
        </p:nvSpPr>
        <p:spPr>
          <a:xfrm>
            <a:off x="4935435" y="5217566"/>
            <a:ext cx="1889125" cy="726440"/>
          </a:xfrm>
          <a:custGeom>
            <a:avLst/>
            <a:gdLst/>
            <a:ahLst/>
            <a:cxnLst/>
            <a:rect l="l" t="t" r="r" b="b"/>
            <a:pathLst>
              <a:path w="1889125" h="726439">
                <a:moveTo>
                  <a:pt x="0" y="725906"/>
                </a:moveTo>
                <a:lnTo>
                  <a:pt x="1888959" y="725906"/>
                </a:lnTo>
                <a:lnTo>
                  <a:pt x="1888959" y="0"/>
                </a:lnTo>
                <a:lnTo>
                  <a:pt x="0" y="0"/>
                </a:lnTo>
                <a:lnTo>
                  <a:pt x="0" y="725906"/>
                </a:lnTo>
                <a:close/>
              </a:path>
            </a:pathLst>
          </a:custGeom>
          <a:ln w="12700">
            <a:solidFill>
              <a:srgbClr val="1E4E79"/>
            </a:solidFill>
          </a:ln>
        </p:spPr>
        <p:txBody>
          <a:bodyPr wrap="square" lIns="0" tIns="0" rIns="0" bIns="0" rtlCol="0"/>
          <a:lstStyle/>
          <a:p>
            <a:endParaRPr/>
          </a:p>
        </p:txBody>
      </p:sp>
      <p:sp>
        <p:nvSpPr>
          <p:cNvPr id="17" name="object 17"/>
          <p:cNvSpPr txBox="1"/>
          <p:nvPr/>
        </p:nvSpPr>
        <p:spPr>
          <a:xfrm>
            <a:off x="5256340" y="5257675"/>
            <a:ext cx="1247775" cy="651510"/>
          </a:xfrm>
          <a:prstGeom prst="rect">
            <a:avLst/>
          </a:prstGeom>
        </p:spPr>
        <p:txBody>
          <a:bodyPr vert="horz" wrap="square" lIns="0" tIns="0" rIns="0" bIns="0" rtlCol="0">
            <a:spAutoFit/>
          </a:bodyPr>
          <a:lstStyle/>
          <a:p>
            <a:pPr marL="12700" marR="5080" algn="ctr">
              <a:lnSpc>
                <a:spcPct val="100000"/>
              </a:lnSpc>
            </a:pPr>
            <a:r>
              <a:rPr sz="1400" spc="-5" dirty="0">
                <a:solidFill>
                  <a:srgbClr val="3D3D3D"/>
                </a:solidFill>
                <a:latin typeface="Arial"/>
                <a:cs typeface="Arial"/>
              </a:rPr>
              <a:t>Key </a:t>
            </a:r>
            <a:r>
              <a:rPr sz="1400" dirty="0">
                <a:solidFill>
                  <a:srgbClr val="3D3D3D"/>
                </a:solidFill>
                <a:latin typeface="Arial"/>
                <a:cs typeface="Arial"/>
              </a:rPr>
              <a:t>message</a:t>
            </a:r>
            <a:r>
              <a:rPr sz="1400" spc="-140" dirty="0">
                <a:solidFill>
                  <a:srgbClr val="3D3D3D"/>
                </a:solidFill>
                <a:latin typeface="Arial"/>
                <a:cs typeface="Arial"/>
              </a:rPr>
              <a:t> </a:t>
            </a:r>
            <a:r>
              <a:rPr sz="1400" dirty="0">
                <a:solidFill>
                  <a:srgbClr val="3D3D3D"/>
                </a:solidFill>
                <a:latin typeface="Arial"/>
                <a:cs typeface="Arial"/>
              </a:rPr>
              <a:t>3  </a:t>
            </a:r>
            <a:r>
              <a:rPr sz="1400" dirty="0">
                <a:solidFill>
                  <a:srgbClr val="1155CC"/>
                </a:solidFill>
                <a:latin typeface="Arial"/>
                <a:cs typeface="Arial"/>
              </a:rPr>
              <a:t>Our </a:t>
            </a:r>
            <a:r>
              <a:rPr sz="1400" spc="-5" dirty="0">
                <a:solidFill>
                  <a:srgbClr val="1155CC"/>
                </a:solidFill>
                <a:latin typeface="Arial"/>
                <a:cs typeface="Arial"/>
              </a:rPr>
              <a:t>ambitions  </a:t>
            </a:r>
            <a:r>
              <a:rPr sz="1400" dirty="0">
                <a:solidFill>
                  <a:srgbClr val="1155CC"/>
                </a:solidFill>
                <a:latin typeface="Arial"/>
                <a:cs typeface="Arial"/>
              </a:rPr>
              <a:t>are</a:t>
            </a:r>
            <a:r>
              <a:rPr sz="1400" spc="-95" dirty="0">
                <a:solidFill>
                  <a:srgbClr val="1155CC"/>
                </a:solidFill>
                <a:latin typeface="Arial"/>
                <a:cs typeface="Arial"/>
              </a:rPr>
              <a:t> </a:t>
            </a:r>
            <a:r>
              <a:rPr sz="1400" spc="-5" dirty="0">
                <a:solidFill>
                  <a:srgbClr val="1155CC"/>
                </a:solidFill>
                <a:latin typeface="Arial"/>
                <a:cs typeface="Arial"/>
              </a:rPr>
              <a:t>aligned</a:t>
            </a:r>
            <a:endParaRPr sz="1400">
              <a:latin typeface="Arial"/>
              <a:cs typeface="Arial"/>
            </a:endParaRPr>
          </a:p>
        </p:txBody>
      </p:sp>
      <p:sp>
        <p:nvSpPr>
          <p:cNvPr id="18" name="object 18"/>
          <p:cNvSpPr/>
          <p:nvPr/>
        </p:nvSpPr>
        <p:spPr>
          <a:xfrm>
            <a:off x="1610768" y="1674260"/>
            <a:ext cx="170815" cy="193040"/>
          </a:xfrm>
          <a:custGeom>
            <a:avLst/>
            <a:gdLst/>
            <a:ahLst/>
            <a:cxnLst/>
            <a:rect l="l" t="t" r="r" b="b"/>
            <a:pathLst>
              <a:path w="170814" h="193039">
                <a:moveTo>
                  <a:pt x="170395" y="0"/>
                </a:moveTo>
                <a:lnTo>
                  <a:pt x="0" y="0"/>
                </a:lnTo>
                <a:lnTo>
                  <a:pt x="0" y="192900"/>
                </a:lnTo>
              </a:path>
            </a:pathLst>
          </a:custGeom>
          <a:ln w="12700">
            <a:solidFill>
              <a:srgbClr val="548135"/>
            </a:solidFill>
          </a:ln>
        </p:spPr>
        <p:txBody>
          <a:bodyPr wrap="square" lIns="0" tIns="0" rIns="0" bIns="0" rtlCol="0"/>
          <a:lstStyle/>
          <a:p>
            <a:endParaRPr/>
          </a:p>
        </p:txBody>
      </p:sp>
      <p:sp>
        <p:nvSpPr>
          <p:cNvPr id="19" name="object 19"/>
          <p:cNvSpPr/>
          <p:nvPr/>
        </p:nvSpPr>
        <p:spPr>
          <a:xfrm>
            <a:off x="1547265" y="1854459"/>
            <a:ext cx="127000" cy="127000"/>
          </a:xfrm>
          <a:custGeom>
            <a:avLst/>
            <a:gdLst/>
            <a:ahLst/>
            <a:cxnLst/>
            <a:rect l="l" t="t" r="r" b="b"/>
            <a:pathLst>
              <a:path w="127000" h="127000">
                <a:moveTo>
                  <a:pt x="126999" y="0"/>
                </a:moveTo>
                <a:lnTo>
                  <a:pt x="0" y="0"/>
                </a:lnTo>
                <a:lnTo>
                  <a:pt x="63500" y="127000"/>
                </a:lnTo>
                <a:lnTo>
                  <a:pt x="126999" y="0"/>
                </a:lnTo>
                <a:close/>
              </a:path>
            </a:pathLst>
          </a:custGeom>
          <a:solidFill>
            <a:srgbClr val="548135"/>
          </a:solidFill>
        </p:spPr>
        <p:txBody>
          <a:bodyPr wrap="square" lIns="0" tIns="0" rIns="0" bIns="0" rtlCol="0"/>
          <a:lstStyle/>
          <a:p>
            <a:endParaRPr/>
          </a:p>
        </p:txBody>
      </p:sp>
      <p:sp>
        <p:nvSpPr>
          <p:cNvPr id="20" name="object 20"/>
          <p:cNvSpPr/>
          <p:nvPr/>
        </p:nvSpPr>
        <p:spPr>
          <a:xfrm>
            <a:off x="2988677" y="2444946"/>
            <a:ext cx="127000" cy="127000"/>
          </a:xfrm>
          <a:custGeom>
            <a:avLst/>
            <a:gdLst/>
            <a:ahLst/>
            <a:cxnLst/>
            <a:rect l="l" t="t" r="r" b="b"/>
            <a:pathLst>
              <a:path w="127000" h="127000">
                <a:moveTo>
                  <a:pt x="0" y="0"/>
                </a:moveTo>
                <a:lnTo>
                  <a:pt x="0" y="127000"/>
                </a:lnTo>
                <a:lnTo>
                  <a:pt x="127000" y="63500"/>
                </a:lnTo>
                <a:lnTo>
                  <a:pt x="0" y="0"/>
                </a:lnTo>
                <a:close/>
              </a:path>
            </a:pathLst>
          </a:custGeom>
          <a:solidFill>
            <a:srgbClr val="548135"/>
          </a:solidFill>
        </p:spPr>
        <p:txBody>
          <a:bodyPr wrap="square" lIns="0" tIns="0" rIns="0" bIns="0" rtlCol="0"/>
          <a:lstStyle/>
          <a:p>
            <a:endParaRPr/>
          </a:p>
        </p:txBody>
      </p:sp>
      <p:graphicFrame>
        <p:nvGraphicFramePr>
          <p:cNvPr id="21" name="object 21"/>
          <p:cNvGraphicFramePr>
            <a:graphicFrameLocks noGrp="1"/>
          </p:cNvGraphicFramePr>
          <p:nvPr/>
        </p:nvGraphicFramePr>
        <p:xfrm>
          <a:off x="850379" y="2127491"/>
          <a:ext cx="5971676" cy="735557"/>
        </p:xfrm>
        <a:graphic>
          <a:graphicData uri="http://schemas.openxmlformats.org/drawingml/2006/table">
            <a:tbl>
              <a:tblPr firstRow="1" bandRow="1">
                <a:tableStyleId>{2D5ABB26-0587-4C30-8999-92F81FD0307C}</a:tableStyleId>
              </a:tblPr>
              <a:tblGrid>
                <a:gridCol w="1744595"/>
                <a:gridCol w="144364"/>
                <a:gridCol w="152400"/>
                <a:gridCol w="103285"/>
                <a:gridCol w="1643547"/>
                <a:gridCol w="142126"/>
                <a:gridCol w="152400"/>
                <a:gridCol w="105523"/>
                <a:gridCol w="1783436"/>
              </a:tblGrid>
              <a:tr h="374610">
                <a:tc rowSpan="2">
                  <a:txBody>
                    <a:bodyPr/>
                    <a:lstStyle/>
                    <a:p>
                      <a:pPr marL="136525" algn="ctr">
                        <a:lnSpc>
                          <a:spcPct val="100000"/>
                        </a:lnSpc>
                        <a:spcBef>
                          <a:spcPts val="1120"/>
                        </a:spcBef>
                      </a:pPr>
                      <a:r>
                        <a:rPr sz="1400" spc="-5" dirty="0">
                          <a:solidFill>
                            <a:srgbClr val="3D3D3D"/>
                          </a:solidFill>
                          <a:latin typeface="Arial"/>
                          <a:cs typeface="Arial"/>
                        </a:rPr>
                        <a:t>Topic</a:t>
                      </a:r>
                      <a:r>
                        <a:rPr sz="1400" spc="-105" dirty="0">
                          <a:solidFill>
                            <a:srgbClr val="3D3D3D"/>
                          </a:solidFill>
                          <a:latin typeface="Arial"/>
                          <a:cs typeface="Arial"/>
                        </a:rPr>
                        <a:t> </a:t>
                      </a:r>
                      <a:r>
                        <a:rPr sz="1400" dirty="0">
                          <a:solidFill>
                            <a:srgbClr val="3D3D3D"/>
                          </a:solidFill>
                          <a:latin typeface="Arial"/>
                          <a:cs typeface="Arial"/>
                        </a:rPr>
                        <a:t>1</a:t>
                      </a:r>
                      <a:endParaRPr sz="1400" dirty="0">
                        <a:latin typeface="Arial"/>
                        <a:cs typeface="Arial"/>
                      </a:endParaRPr>
                    </a:p>
                    <a:p>
                      <a:pPr marL="139065" algn="ctr">
                        <a:lnSpc>
                          <a:spcPct val="100000"/>
                        </a:lnSpc>
                      </a:pPr>
                      <a:r>
                        <a:rPr sz="1400" spc="-5" dirty="0">
                          <a:solidFill>
                            <a:srgbClr val="1155CC"/>
                          </a:solidFill>
                          <a:latin typeface="Arial"/>
                          <a:cs typeface="Arial"/>
                        </a:rPr>
                        <a:t>My</a:t>
                      </a:r>
                      <a:r>
                        <a:rPr sz="1400" spc="-95" dirty="0">
                          <a:solidFill>
                            <a:srgbClr val="1155CC"/>
                          </a:solidFill>
                          <a:latin typeface="Arial"/>
                          <a:cs typeface="Arial"/>
                        </a:rPr>
                        <a:t> </a:t>
                      </a:r>
                      <a:r>
                        <a:rPr sz="1400" dirty="0">
                          <a:solidFill>
                            <a:srgbClr val="1155CC"/>
                          </a:solidFill>
                          <a:latin typeface="Arial"/>
                          <a:cs typeface="Arial"/>
                        </a:rPr>
                        <a:t>qualifications</a:t>
                      </a:r>
                      <a:endParaRPr sz="1400" dirty="0">
                        <a:latin typeface="Arial"/>
                        <a:cs typeface="Arial"/>
                      </a:endParaRPr>
                    </a:p>
                  </a:txBody>
                  <a:tcPr marL="0" marR="0" marT="0" marB="0">
                    <a:lnL w="12700">
                      <a:solidFill>
                        <a:srgbClr val="385623"/>
                      </a:solidFill>
                      <a:prstDash val="solid"/>
                    </a:lnL>
                    <a:lnT w="12700">
                      <a:solidFill>
                        <a:srgbClr val="385623"/>
                      </a:solidFill>
                      <a:prstDash val="solid"/>
                    </a:lnT>
                    <a:lnB w="12700">
                      <a:solidFill>
                        <a:srgbClr val="385623"/>
                      </a:solidFill>
                      <a:prstDash val="solid"/>
                    </a:lnB>
                  </a:tcPr>
                </a:tc>
                <a:tc>
                  <a:txBody>
                    <a:bodyPr/>
                    <a:lstStyle/>
                    <a:p>
                      <a:endParaRPr sz="1400">
                        <a:latin typeface="Arial"/>
                        <a:cs typeface="Arial"/>
                      </a:endParaRPr>
                    </a:p>
                  </a:txBody>
                  <a:tcPr marL="0" marR="0" marT="0" marB="0">
                    <a:lnR w="12700">
                      <a:solidFill>
                        <a:srgbClr val="385623"/>
                      </a:solidFill>
                      <a:prstDash val="solid"/>
                    </a:lnR>
                    <a:lnT w="12700">
                      <a:solidFill>
                        <a:srgbClr val="385623"/>
                      </a:solidFill>
                      <a:prstDash val="solid"/>
                    </a:lnT>
                    <a:lnB w="12700">
                      <a:solidFill>
                        <a:srgbClr val="548135"/>
                      </a:solidFill>
                      <a:prstDash val="solid"/>
                    </a:lnB>
                  </a:tcPr>
                </a:tc>
                <a:tc>
                  <a:txBody>
                    <a:bodyPr/>
                    <a:lstStyle/>
                    <a:p>
                      <a:endParaRPr sz="1400">
                        <a:latin typeface="Arial"/>
                        <a:cs typeface="Arial"/>
                      </a:endParaRPr>
                    </a:p>
                  </a:txBody>
                  <a:tcPr marL="0" marR="0" marT="0" marB="0">
                    <a:lnL w="12700">
                      <a:solidFill>
                        <a:srgbClr val="385623"/>
                      </a:solidFill>
                      <a:prstDash val="solid"/>
                    </a:lnL>
                    <a:lnR w="12700">
                      <a:solidFill>
                        <a:srgbClr val="385623"/>
                      </a:solidFill>
                      <a:prstDash val="solid"/>
                    </a:lnR>
                    <a:lnB w="12700">
                      <a:solidFill>
                        <a:srgbClr val="548135"/>
                      </a:solidFill>
                      <a:prstDash val="solid"/>
                    </a:lnB>
                  </a:tcPr>
                </a:tc>
                <a:tc>
                  <a:txBody>
                    <a:bodyPr/>
                    <a:lstStyle/>
                    <a:p>
                      <a:endParaRPr sz="1400">
                        <a:latin typeface="Arial"/>
                        <a:cs typeface="Arial"/>
                      </a:endParaRPr>
                    </a:p>
                  </a:txBody>
                  <a:tcPr marL="0" marR="0" marT="0" marB="0">
                    <a:lnL w="12700">
                      <a:solidFill>
                        <a:srgbClr val="385623"/>
                      </a:solidFill>
                      <a:prstDash val="solid"/>
                    </a:lnL>
                    <a:lnT w="12700">
                      <a:solidFill>
                        <a:srgbClr val="385623"/>
                      </a:solidFill>
                      <a:prstDash val="solid"/>
                    </a:lnT>
                    <a:lnB w="12700">
                      <a:solidFill>
                        <a:srgbClr val="548135"/>
                      </a:solidFill>
                      <a:prstDash val="solid"/>
                    </a:lnB>
                  </a:tcPr>
                </a:tc>
                <a:tc rowSpan="2">
                  <a:txBody>
                    <a:bodyPr/>
                    <a:lstStyle/>
                    <a:p>
                      <a:pPr marL="360045" marR="314325" indent="18859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2  </a:t>
                      </a:r>
                      <a:r>
                        <a:rPr sz="1400" spc="-5" dirty="0">
                          <a:solidFill>
                            <a:srgbClr val="1155CC"/>
                          </a:solidFill>
                          <a:latin typeface="Arial"/>
                          <a:cs typeface="Arial"/>
                        </a:rPr>
                        <a:t>My</a:t>
                      </a:r>
                      <a:r>
                        <a:rPr sz="1400" spc="-90" dirty="0">
                          <a:solidFill>
                            <a:srgbClr val="1155CC"/>
                          </a:solidFill>
                          <a:latin typeface="Arial"/>
                          <a:cs typeface="Arial"/>
                        </a:rPr>
                        <a:t> </a:t>
                      </a:r>
                      <a:r>
                        <a:rPr sz="1400" dirty="0">
                          <a:solidFill>
                            <a:srgbClr val="1155CC"/>
                          </a:solidFill>
                          <a:latin typeface="Arial"/>
                          <a:cs typeface="Arial"/>
                        </a:rPr>
                        <a:t>interests</a:t>
                      </a:r>
                      <a:endParaRPr sz="1400">
                        <a:latin typeface="Arial"/>
                        <a:cs typeface="Arial"/>
                      </a:endParaRPr>
                    </a:p>
                  </a:txBody>
                  <a:tcPr marL="0" marR="0" marT="0" marB="0">
                    <a:lnT w="12700">
                      <a:solidFill>
                        <a:srgbClr val="385623"/>
                      </a:solidFill>
                      <a:prstDash val="solid"/>
                    </a:lnT>
                    <a:lnB w="12700">
                      <a:solidFill>
                        <a:srgbClr val="385623"/>
                      </a:solidFill>
                      <a:prstDash val="solid"/>
                    </a:lnB>
                  </a:tcPr>
                </a:tc>
                <a:tc>
                  <a:txBody>
                    <a:bodyPr/>
                    <a:lstStyle/>
                    <a:p>
                      <a:endParaRPr sz="1400">
                        <a:latin typeface="Arial"/>
                        <a:cs typeface="Arial"/>
                      </a:endParaRPr>
                    </a:p>
                  </a:txBody>
                  <a:tcPr marL="0" marR="0" marT="0" marB="0">
                    <a:lnR w="12700">
                      <a:solidFill>
                        <a:srgbClr val="385623"/>
                      </a:solidFill>
                      <a:prstDash val="solid"/>
                    </a:lnR>
                    <a:lnT w="12700">
                      <a:solidFill>
                        <a:srgbClr val="385623"/>
                      </a:solidFill>
                      <a:prstDash val="solid"/>
                    </a:lnT>
                    <a:lnB w="12700">
                      <a:solidFill>
                        <a:srgbClr val="548135"/>
                      </a:solidFill>
                      <a:prstDash val="solid"/>
                    </a:lnB>
                  </a:tcPr>
                </a:tc>
                <a:tc>
                  <a:txBody>
                    <a:bodyPr/>
                    <a:lstStyle/>
                    <a:p>
                      <a:endParaRPr sz="1400">
                        <a:latin typeface="Arial"/>
                        <a:cs typeface="Arial"/>
                      </a:endParaRPr>
                    </a:p>
                  </a:txBody>
                  <a:tcPr marL="0" marR="0" marT="0" marB="0">
                    <a:lnL w="12700">
                      <a:solidFill>
                        <a:srgbClr val="385623"/>
                      </a:solidFill>
                      <a:prstDash val="solid"/>
                    </a:lnL>
                    <a:lnR w="12700">
                      <a:solidFill>
                        <a:srgbClr val="385623"/>
                      </a:solidFill>
                      <a:prstDash val="solid"/>
                    </a:lnR>
                    <a:lnB w="12700">
                      <a:solidFill>
                        <a:srgbClr val="548135"/>
                      </a:solidFill>
                      <a:prstDash val="solid"/>
                    </a:lnB>
                  </a:tcPr>
                </a:tc>
                <a:tc>
                  <a:txBody>
                    <a:bodyPr/>
                    <a:lstStyle/>
                    <a:p>
                      <a:endParaRPr sz="1400">
                        <a:latin typeface="Arial"/>
                        <a:cs typeface="Arial"/>
                      </a:endParaRPr>
                    </a:p>
                  </a:txBody>
                  <a:tcPr marL="0" marR="0" marT="0" marB="0">
                    <a:lnL w="12700">
                      <a:solidFill>
                        <a:srgbClr val="385623"/>
                      </a:solidFill>
                      <a:prstDash val="solid"/>
                    </a:lnL>
                    <a:lnT w="12700">
                      <a:solidFill>
                        <a:srgbClr val="385623"/>
                      </a:solidFill>
                      <a:prstDash val="solid"/>
                    </a:lnT>
                    <a:lnB w="12700">
                      <a:solidFill>
                        <a:srgbClr val="548135"/>
                      </a:solidFill>
                      <a:prstDash val="solid"/>
                    </a:lnB>
                  </a:tcPr>
                </a:tc>
                <a:tc rowSpan="2">
                  <a:txBody>
                    <a:bodyPr/>
                    <a:lstStyle/>
                    <a:p>
                      <a:pPr marL="313690" marR="407034" indent="233045">
                        <a:lnSpc>
                          <a:spcPct val="100000"/>
                        </a:lnSpc>
                        <a:spcBef>
                          <a:spcPts val="1120"/>
                        </a:spcBef>
                      </a:pPr>
                      <a:r>
                        <a:rPr sz="1400" spc="-5" dirty="0">
                          <a:solidFill>
                            <a:srgbClr val="3D3D3D"/>
                          </a:solidFill>
                          <a:latin typeface="Arial"/>
                          <a:cs typeface="Arial"/>
                        </a:rPr>
                        <a:t>Topic </a:t>
                      </a:r>
                      <a:r>
                        <a:rPr sz="1400" dirty="0">
                          <a:solidFill>
                            <a:srgbClr val="3D3D3D"/>
                          </a:solidFill>
                          <a:latin typeface="Arial"/>
                          <a:cs typeface="Arial"/>
                        </a:rPr>
                        <a:t>3  </a:t>
                      </a:r>
                      <a:r>
                        <a:rPr sz="1400" spc="-5" dirty="0">
                          <a:solidFill>
                            <a:srgbClr val="1155CC"/>
                          </a:solidFill>
                          <a:latin typeface="Arial"/>
                          <a:cs typeface="Arial"/>
                        </a:rPr>
                        <a:t>My</a:t>
                      </a:r>
                      <a:r>
                        <a:rPr sz="1400" spc="-105" dirty="0">
                          <a:solidFill>
                            <a:srgbClr val="1155CC"/>
                          </a:solidFill>
                          <a:latin typeface="Arial"/>
                          <a:cs typeface="Arial"/>
                        </a:rPr>
                        <a:t> </a:t>
                      </a:r>
                      <a:r>
                        <a:rPr sz="1400" dirty="0">
                          <a:solidFill>
                            <a:srgbClr val="1155CC"/>
                          </a:solidFill>
                          <a:latin typeface="Arial"/>
                          <a:cs typeface="Arial"/>
                        </a:rPr>
                        <a:t>ambitions</a:t>
                      </a:r>
                      <a:endParaRPr sz="1400" dirty="0">
                        <a:latin typeface="Arial"/>
                        <a:cs typeface="Arial"/>
                      </a:endParaRPr>
                    </a:p>
                  </a:txBody>
                  <a:tcPr marL="0" marR="0" marT="0" marB="0">
                    <a:lnR w="12700">
                      <a:solidFill>
                        <a:srgbClr val="385623"/>
                      </a:solidFill>
                      <a:prstDash val="solid"/>
                    </a:lnR>
                    <a:lnT w="12700">
                      <a:solidFill>
                        <a:srgbClr val="385623"/>
                      </a:solidFill>
                      <a:prstDash val="solid"/>
                    </a:lnT>
                    <a:lnB w="12700">
                      <a:solidFill>
                        <a:srgbClr val="385623"/>
                      </a:solidFill>
                      <a:prstDash val="solid"/>
                    </a:lnB>
                  </a:tcPr>
                </a:tc>
              </a:tr>
              <a:tr h="360947">
                <a:tc vMerge="1">
                  <a:txBody>
                    <a:bodyPr/>
                    <a:lstStyle/>
                    <a:p>
                      <a:endParaRPr/>
                    </a:p>
                  </a:txBody>
                  <a:tcPr marL="0" marR="0" marT="0" marB="0">
                    <a:lnL w="12700">
                      <a:solidFill>
                        <a:srgbClr val="385623"/>
                      </a:solidFill>
                      <a:prstDash val="solid"/>
                    </a:lnL>
                    <a:lnT w="12700">
                      <a:solidFill>
                        <a:srgbClr val="385623"/>
                      </a:solidFill>
                      <a:prstDash val="solid"/>
                    </a:lnT>
                    <a:lnB w="12700">
                      <a:solidFill>
                        <a:srgbClr val="385623"/>
                      </a:solidFill>
                      <a:prstDash val="solid"/>
                    </a:lnB>
                  </a:tcPr>
                </a:tc>
                <a:tc>
                  <a:txBody>
                    <a:bodyPr/>
                    <a:lstStyle/>
                    <a:p>
                      <a:endParaRPr sz="1400">
                        <a:latin typeface="Arial"/>
                        <a:cs typeface="Arial"/>
                      </a:endParaRPr>
                    </a:p>
                  </a:txBody>
                  <a:tcPr marL="0" marR="0" marT="0" marB="0">
                    <a:lnR w="12700">
                      <a:solidFill>
                        <a:srgbClr val="385623"/>
                      </a:solidFill>
                      <a:prstDash val="solid"/>
                    </a:lnR>
                    <a:lnT w="12700">
                      <a:solidFill>
                        <a:srgbClr val="548135"/>
                      </a:solidFill>
                      <a:prstDash val="solid"/>
                    </a:lnT>
                    <a:lnB w="12700">
                      <a:solidFill>
                        <a:srgbClr val="385623"/>
                      </a:solidFill>
                      <a:prstDash val="solid"/>
                    </a:lnB>
                  </a:tcPr>
                </a:tc>
                <a:tc>
                  <a:txBody>
                    <a:bodyPr/>
                    <a:lstStyle/>
                    <a:p>
                      <a:endParaRPr sz="1400">
                        <a:latin typeface="Arial"/>
                        <a:cs typeface="Arial"/>
                      </a:endParaRPr>
                    </a:p>
                  </a:txBody>
                  <a:tcPr marL="0" marR="0" marT="0" marB="0">
                    <a:lnL w="12700">
                      <a:solidFill>
                        <a:srgbClr val="385623"/>
                      </a:solidFill>
                      <a:prstDash val="solid"/>
                    </a:lnL>
                    <a:lnR w="12700">
                      <a:solidFill>
                        <a:srgbClr val="385623"/>
                      </a:solidFill>
                      <a:prstDash val="solid"/>
                    </a:lnR>
                    <a:lnT w="12700">
                      <a:solidFill>
                        <a:srgbClr val="548135"/>
                      </a:solidFill>
                      <a:prstDash val="solid"/>
                    </a:lnT>
                  </a:tcPr>
                </a:tc>
                <a:tc>
                  <a:txBody>
                    <a:bodyPr/>
                    <a:lstStyle/>
                    <a:p>
                      <a:endParaRPr sz="1400">
                        <a:latin typeface="Arial"/>
                        <a:cs typeface="Arial"/>
                      </a:endParaRPr>
                    </a:p>
                  </a:txBody>
                  <a:tcPr marL="0" marR="0" marT="0" marB="0">
                    <a:lnL w="12700">
                      <a:solidFill>
                        <a:srgbClr val="385623"/>
                      </a:solidFill>
                      <a:prstDash val="solid"/>
                    </a:lnL>
                    <a:lnT w="12700">
                      <a:solidFill>
                        <a:srgbClr val="548135"/>
                      </a:solidFill>
                      <a:prstDash val="solid"/>
                    </a:lnT>
                    <a:lnB w="12700">
                      <a:solidFill>
                        <a:srgbClr val="385623"/>
                      </a:solidFill>
                      <a:prstDash val="solid"/>
                    </a:lnB>
                  </a:tcPr>
                </a:tc>
                <a:tc vMerge="1">
                  <a:txBody>
                    <a:bodyPr/>
                    <a:lstStyle/>
                    <a:p>
                      <a:endParaRPr/>
                    </a:p>
                  </a:txBody>
                  <a:tcPr marL="0" marR="0" marT="0" marB="0">
                    <a:lnT w="12700">
                      <a:solidFill>
                        <a:srgbClr val="385623"/>
                      </a:solidFill>
                      <a:prstDash val="solid"/>
                    </a:lnT>
                    <a:lnB w="12700">
                      <a:solidFill>
                        <a:srgbClr val="385623"/>
                      </a:solidFill>
                      <a:prstDash val="solid"/>
                    </a:lnB>
                  </a:tcPr>
                </a:tc>
                <a:tc>
                  <a:txBody>
                    <a:bodyPr/>
                    <a:lstStyle/>
                    <a:p>
                      <a:endParaRPr sz="1400">
                        <a:latin typeface="Arial"/>
                        <a:cs typeface="Arial"/>
                      </a:endParaRPr>
                    </a:p>
                  </a:txBody>
                  <a:tcPr marL="0" marR="0" marT="0" marB="0">
                    <a:lnR w="12700">
                      <a:solidFill>
                        <a:srgbClr val="385623"/>
                      </a:solidFill>
                      <a:prstDash val="solid"/>
                    </a:lnR>
                    <a:lnT w="12700">
                      <a:solidFill>
                        <a:srgbClr val="548135"/>
                      </a:solidFill>
                      <a:prstDash val="solid"/>
                    </a:lnT>
                    <a:lnB w="12700">
                      <a:solidFill>
                        <a:srgbClr val="385623"/>
                      </a:solidFill>
                      <a:prstDash val="solid"/>
                    </a:lnB>
                  </a:tcPr>
                </a:tc>
                <a:tc>
                  <a:txBody>
                    <a:bodyPr/>
                    <a:lstStyle/>
                    <a:p>
                      <a:endParaRPr sz="1400">
                        <a:latin typeface="Arial"/>
                        <a:cs typeface="Arial"/>
                      </a:endParaRPr>
                    </a:p>
                  </a:txBody>
                  <a:tcPr marL="0" marR="0" marT="0" marB="0">
                    <a:lnL w="12700">
                      <a:solidFill>
                        <a:srgbClr val="385623"/>
                      </a:solidFill>
                      <a:prstDash val="solid"/>
                    </a:lnL>
                    <a:lnR w="12700">
                      <a:solidFill>
                        <a:srgbClr val="385623"/>
                      </a:solidFill>
                      <a:prstDash val="solid"/>
                    </a:lnR>
                    <a:lnT w="12700">
                      <a:solidFill>
                        <a:srgbClr val="548135"/>
                      </a:solidFill>
                      <a:prstDash val="solid"/>
                    </a:lnT>
                  </a:tcPr>
                </a:tc>
                <a:tc>
                  <a:txBody>
                    <a:bodyPr/>
                    <a:lstStyle/>
                    <a:p>
                      <a:endParaRPr sz="1400" dirty="0">
                        <a:latin typeface="Arial"/>
                        <a:cs typeface="Arial"/>
                      </a:endParaRPr>
                    </a:p>
                  </a:txBody>
                  <a:tcPr marL="0" marR="0" marT="0" marB="0">
                    <a:lnL w="12700">
                      <a:solidFill>
                        <a:srgbClr val="385623"/>
                      </a:solidFill>
                      <a:prstDash val="solid"/>
                    </a:lnL>
                    <a:lnT w="12700">
                      <a:solidFill>
                        <a:srgbClr val="548135"/>
                      </a:solidFill>
                      <a:prstDash val="solid"/>
                    </a:lnT>
                    <a:lnB w="12700">
                      <a:solidFill>
                        <a:srgbClr val="385623"/>
                      </a:solidFill>
                      <a:prstDash val="solid"/>
                    </a:lnB>
                  </a:tcPr>
                </a:tc>
                <a:tc vMerge="1">
                  <a:txBody>
                    <a:bodyPr/>
                    <a:lstStyle/>
                    <a:p>
                      <a:endParaRPr/>
                    </a:p>
                  </a:txBody>
                  <a:tcPr marL="0" marR="0" marT="0" marB="0">
                    <a:lnR w="12700">
                      <a:solidFill>
                        <a:srgbClr val="385623"/>
                      </a:solidFill>
                      <a:prstDash val="solid"/>
                    </a:lnR>
                    <a:lnT w="12700">
                      <a:solidFill>
                        <a:srgbClr val="385623"/>
                      </a:solidFill>
                      <a:prstDash val="solid"/>
                    </a:lnT>
                    <a:lnB w="12700">
                      <a:solidFill>
                        <a:srgbClr val="385623"/>
                      </a:solidFill>
                      <a:prstDash val="solid"/>
                    </a:lnB>
                  </a:tcPr>
                </a:tc>
              </a:tr>
            </a:tbl>
          </a:graphicData>
        </a:graphic>
      </p:graphicFrame>
      <p:sp>
        <p:nvSpPr>
          <p:cNvPr id="22" name="object 22"/>
          <p:cNvSpPr/>
          <p:nvPr/>
        </p:nvSpPr>
        <p:spPr>
          <a:xfrm>
            <a:off x="5032274" y="2444946"/>
            <a:ext cx="127000" cy="127000"/>
          </a:xfrm>
          <a:custGeom>
            <a:avLst/>
            <a:gdLst/>
            <a:ahLst/>
            <a:cxnLst/>
            <a:rect l="l" t="t" r="r" b="b"/>
            <a:pathLst>
              <a:path w="127000" h="127000">
                <a:moveTo>
                  <a:pt x="0" y="0"/>
                </a:moveTo>
                <a:lnTo>
                  <a:pt x="0" y="127000"/>
                </a:lnTo>
                <a:lnTo>
                  <a:pt x="127000" y="63500"/>
                </a:lnTo>
                <a:lnTo>
                  <a:pt x="0" y="0"/>
                </a:lnTo>
                <a:close/>
              </a:path>
            </a:pathLst>
          </a:custGeom>
          <a:solidFill>
            <a:srgbClr val="548135"/>
          </a:solidFill>
        </p:spPr>
        <p:txBody>
          <a:bodyPr wrap="square" lIns="0" tIns="0" rIns="0" bIns="0" rtlCol="0"/>
          <a:lstStyle/>
          <a:p>
            <a:endParaRPr/>
          </a:p>
        </p:txBody>
      </p:sp>
      <p:sp>
        <p:nvSpPr>
          <p:cNvPr id="23" name="object 23"/>
          <p:cNvSpPr/>
          <p:nvPr/>
        </p:nvSpPr>
        <p:spPr>
          <a:xfrm>
            <a:off x="2601324" y="3689551"/>
            <a:ext cx="400050" cy="0"/>
          </a:xfrm>
          <a:custGeom>
            <a:avLst/>
            <a:gdLst/>
            <a:ahLst/>
            <a:cxnLst/>
            <a:rect l="l" t="t" r="r" b="b"/>
            <a:pathLst>
              <a:path w="400050">
                <a:moveTo>
                  <a:pt x="0" y="0"/>
                </a:moveTo>
                <a:lnTo>
                  <a:pt x="400050" y="0"/>
                </a:lnTo>
              </a:path>
            </a:pathLst>
          </a:custGeom>
          <a:ln w="12700">
            <a:solidFill>
              <a:srgbClr val="FAC800"/>
            </a:solidFill>
          </a:ln>
        </p:spPr>
        <p:txBody>
          <a:bodyPr wrap="square" lIns="0" tIns="0" rIns="0" bIns="0" rtlCol="0"/>
          <a:lstStyle/>
          <a:p>
            <a:endParaRPr/>
          </a:p>
        </p:txBody>
      </p:sp>
      <p:sp>
        <p:nvSpPr>
          <p:cNvPr id="24" name="object 24"/>
          <p:cNvSpPr/>
          <p:nvPr/>
        </p:nvSpPr>
        <p:spPr>
          <a:xfrm>
            <a:off x="2988677" y="3626046"/>
            <a:ext cx="127000" cy="127000"/>
          </a:xfrm>
          <a:custGeom>
            <a:avLst/>
            <a:gdLst/>
            <a:ahLst/>
            <a:cxnLst/>
            <a:rect l="l" t="t" r="r" b="b"/>
            <a:pathLst>
              <a:path w="127000" h="127000">
                <a:moveTo>
                  <a:pt x="0" y="0"/>
                </a:moveTo>
                <a:lnTo>
                  <a:pt x="0" y="127000"/>
                </a:lnTo>
                <a:lnTo>
                  <a:pt x="127000" y="63500"/>
                </a:lnTo>
                <a:lnTo>
                  <a:pt x="0" y="0"/>
                </a:lnTo>
                <a:close/>
              </a:path>
            </a:pathLst>
          </a:custGeom>
          <a:solidFill>
            <a:srgbClr val="FAC800"/>
          </a:solidFill>
        </p:spPr>
        <p:txBody>
          <a:bodyPr wrap="square" lIns="0" tIns="0" rIns="0" bIns="0" rtlCol="0"/>
          <a:lstStyle/>
          <a:p>
            <a:endParaRPr/>
          </a:p>
        </p:txBody>
      </p:sp>
      <p:sp>
        <p:nvSpPr>
          <p:cNvPr id="25" name="object 25"/>
          <p:cNvSpPr/>
          <p:nvPr/>
        </p:nvSpPr>
        <p:spPr>
          <a:xfrm>
            <a:off x="4644922" y="3689551"/>
            <a:ext cx="400050" cy="0"/>
          </a:xfrm>
          <a:custGeom>
            <a:avLst/>
            <a:gdLst/>
            <a:ahLst/>
            <a:cxnLst/>
            <a:rect l="l" t="t" r="r" b="b"/>
            <a:pathLst>
              <a:path w="400050">
                <a:moveTo>
                  <a:pt x="0" y="0"/>
                </a:moveTo>
                <a:lnTo>
                  <a:pt x="400050" y="0"/>
                </a:lnTo>
              </a:path>
            </a:pathLst>
          </a:custGeom>
          <a:ln w="12700">
            <a:solidFill>
              <a:srgbClr val="FAC800"/>
            </a:solidFill>
          </a:ln>
        </p:spPr>
        <p:txBody>
          <a:bodyPr wrap="square" lIns="0" tIns="0" rIns="0" bIns="0" rtlCol="0"/>
          <a:lstStyle/>
          <a:p>
            <a:endParaRPr/>
          </a:p>
        </p:txBody>
      </p:sp>
      <p:sp>
        <p:nvSpPr>
          <p:cNvPr id="26" name="object 26"/>
          <p:cNvSpPr/>
          <p:nvPr/>
        </p:nvSpPr>
        <p:spPr>
          <a:xfrm>
            <a:off x="5032274" y="3626046"/>
            <a:ext cx="127000" cy="127000"/>
          </a:xfrm>
          <a:custGeom>
            <a:avLst/>
            <a:gdLst/>
            <a:ahLst/>
            <a:cxnLst/>
            <a:rect l="l" t="t" r="r" b="b"/>
            <a:pathLst>
              <a:path w="127000" h="127000">
                <a:moveTo>
                  <a:pt x="0" y="0"/>
                </a:moveTo>
                <a:lnTo>
                  <a:pt x="0" y="127000"/>
                </a:lnTo>
                <a:lnTo>
                  <a:pt x="127000" y="63500"/>
                </a:lnTo>
                <a:lnTo>
                  <a:pt x="0" y="0"/>
                </a:lnTo>
                <a:close/>
              </a:path>
            </a:pathLst>
          </a:custGeom>
          <a:solidFill>
            <a:srgbClr val="FAC800"/>
          </a:solidFill>
        </p:spPr>
        <p:txBody>
          <a:bodyPr wrap="square" lIns="0" tIns="0" rIns="0" bIns="0" rtlCol="0"/>
          <a:lstStyle/>
          <a:p>
            <a:endParaRPr/>
          </a:p>
        </p:txBody>
      </p:sp>
      <p:sp>
        <p:nvSpPr>
          <p:cNvPr id="27" name="object 27"/>
          <p:cNvSpPr/>
          <p:nvPr/>
        </p:nvSpPr>
        <p:spPr>
          <a:xfrm>
            <a:off x="1792342" y="4711423"/>
            <a:ext cx="5200650" cy="406400"/>
          </a:xfrm>
          <a:custGeom>
            <a:avLst/>
            <a:gdLst/>
            <a:ahLst/>
            <a:cxnLst/>
            <a:rect l="l" t="t" r="r" b="b"/>
            <a:pathLst>
              <a:path w="5200650" h="406400">
                <a:moveTo>
                  <a:pt x="5031295" y="0"/>
                </a:moveTo>
                <a:lnTo>
                  <a:pt x="5200650" y="0"/>
                </a:lnTo>
                <a:lnTo>
                  <a:pt x="5200650" y="401650"/>
                </a:lnTo>
                <a:lnTo>
                  <a:pt x="0" y="401650"/>
                </a:lnTo>
                <a:lnTo>
                  <a:pt x="0" y="405904"/>
                </a:lnTo>
              </a:path>
            </a:pathLst>
          </a:custGeom>
          <a:ln w="12699">
            <a:solidFill>
              <a:srgbClr val="FAC800"/>
            </a:solidFill>
          </a:ln>
        </p:spPr>
        <p:txBody>
          <a:bodyPr wrap="square" lIns="0" tIns="0" rIns="0" bIns="0" rtlCol="0"/>
          <a:lstStyle/>
          <a:p>
            <a:endParaRPr/>
          </a:p>
        </p:txBody>
      </p:sp>
      <p:sp>
        <p:nvSpPr>
          <p:cNvPr id="28" name="object 28"/>
          <p:cNvSpPr/>
          <p:nvPr/>
        </p:nvSpPr>
        <p:spPr>
          <a:xfrm>
            <a:off x="1728837" y="5104622"/>
            <a:ext cx="127000" cy="127000"/>
          </a:xfrm>
          <a:custGeom>
            <a:avLst/>
            <a:gdLst/>
            <a:ahLst/>
            <a:cxnLst/>
            <a:rect l="l" t="t" r="r" b="b"/>
            <a:pathLst>
              <a:path w="127000" h="127000">
                <a:moveTo>
                  <a:pt x="127000" y="0"/>
                </a:moveTo>
                <a:lnTo>
                  <a:pt x="0" y="0"/>
                </a:lnTo>
                <a:lnTo>
                  <a:pt x="63500" y="126999"/>
                </a:lnTo>
                <a:lnTo>
                  <a:pt x="127000" y="0"/>
                </a:lnTo>
                <a:close/>
              </a:path>
            </a:pathLst>
          </a:custGeom>
          <a:solidFill>
            <a:srgbClr val="FAC800"/>
          </a:solidFill>
        </p:spPr>
        <p:txBody>
          <a:bodyPr wrap="square" lIns="0" tIns="0" rIns="0" bIns="0" rtlCol="0"/>
          <a:lstStyle/>
          <a:p>
            <a:endParaRPr/>
          </a:p>
        </p:txBody>
      </p:sp>
      <p:sp>
        <p:nvSpPr>
          <p:cNvPr id="29" name="object 29"/>
          <p:cNvSpPr/>
          <p:nvPr/>
        </p:nvSpPr>
        <p:spPr>
          <a:xfrm>
            <a:off x="2573234" y="5742189"/>
            <a:ext cx="400050" cy="0"/>
          </a:xfrm>
          <a:custGeom>
            <a:avLst/>
            <a:gdLst/>
            <a:ahLst/>
            <a:cxnLst/>
            <a:rect l="l" t="t" r="r" b="b"/>
            <a:pathLst>
              <a:path w="400050">
                <a:moveTo>
                  <a:pt x="0" y="0"/>
                </a:moveTo>
                <a:lnTo>
                  <a:pt x="400050" y="0"/>
                </a:lnTo>
              </a:path>
            </a:pathLst>
          </a:custGeom>
          <a:ln w="12700">
            <a:solidFill>
              <a:srgbClr val="E60028"/>
            </a:solidFill>
          </a:ln>
        </p:spPr>
        <p:txBody>
          <a:bodyPr wrap="square" lIns="0" tIns="0" rIns="0" bIns="0" rtlCol="0"/>
          <a:lstStyle/>
          <a:p>
            <a:endParaRPr/>
          </a:p>
        </p:txBody>
      </p:sp>
      <p:sp>
        <p:nvSpPr>
          <p:cNvPr id="30" name="object 30"/>
          <p:cNvSpPr/>
          <p:nvPr/>
        </p:nvSpPr>
        <p:spPr>
          <a:xfrm>
            <a:off x="2960587" y="5678684"/>
            <a:ext cx="127000" cy="127000"/>
          </a:xfrm>
          <a:custGeom>
            <a:avLst/>
            <a:gdLst/>
            <a:ahLst/>
            <a:cxnLst/>
            <a:rect l="l" t="t" r="r" b="b"/>
            <a:pathLst>
              <a:path w="127000" h="127000">
                <a:moveTo>
                  <a:pt x="0" y="0"/>
                </a:moveTo>
                <a:lnTo>
                  <a:pt x="0" y="127000"/>
                </a:lnTo>
                <a:lnTo>
                  <a:pt x="127000" y="63500"/>
                </a:lnTo>
                <a:lnTo>
                  <a:pt x="0" y="0"/>
                </a:lnTo>
                <a:close/>
              </a:path>
            </a:pathLst>
          </a:custGeom>
          <a:solidFill>
            <a:srgbClr val="E60028"/>
          </a:solidFill>
        </p:spPr>
        <p:txBody>
          <a:bodyPr wrap="square" lIns="0" tIns="0" rIns="0" bIns="0" rtlCol="0"/>
          <a:lstStyle/>
          <a:p>
            <a:endParaRPr/>
          </a:p>
        </p:txBody>
      </p:sp>
      <p:sp>
        <p:nvSpPr>
          <p:cNvPr id="31" name="object 31"/>
          <p:cNvSpPr/>
          <p:nvPr/>
        </p:nvSpPr>
        <p:spPr>
          <a:xfrm>
            <a:off x="4616832" y="5742189"/>
            <a:ext cx="400050" cy="0"/>
          </a:xfrm>
          <a:custGeom>
            <a:avLst/>
            <a:gdLst/>
            <a:ahLst/>
            <a:cxnLst/>
            <a:rect l="l" t="t" r="r" b="b"/>
            <a:pathLst>
              <a:path w="400050">
                <a:moveTo>
                  <a:pt x="0" y="0"/>
                </a:moveTo>
                <a:lnTo>
                  <a:pt x="400050" y="0"/>
                </a:lnTo>
              </a:path>
            </a:pathLst>
          </a:custGeom>
          <a:ln w="12700">
            <a:solidFill>
              <a:srgbClr val="E60028"/>
            </a:solidFill>
          </a:ln>
        </p:spPr>
        <p:txBody>
          <a:bodyPr wrap="square" lIns="0" tIns="0" rIns="0" bIns="0" rtlCol="0"/>
          <a:lstStyle/>
          <a:p>
            <a:endParaRPr/>
          </a:p>
        </p:txBody>
      </p:sp>
      <p:sp>
        <p:nvSpPr>
          <p:cNvPr id="32" name="object 32"/>
          <p:cNvSpPr/>
          <p:nvPr/>
        </p:nvSpPr>
        <p:spPr>
          <a:xfrm>
            <a:off x="5004184" y="5678684"/>
            <a:ext cx="127000" cy="127000"/>
          </a:xfrm>
          <a:custGeom>
            <a:avLst/>
            <a:gdLst/>
            <a:ahLst/>
            <a:cxnLst/>
            <a:rect l="l" t="t" r="r" b="b"/>
            <a:pathLst>
              <a:path w="127000" h="127000">
                <a:moveTo>
                  <a:pt x="0" y="0"/>
                </a:moveTo>
                <a:lnTo>
                  <a:pt x="0" y="127000"/>
                </a:lnTo>
                <a:lnTo>
                  <a:pt x="127000" y="63500"/>
                </a:lnTo>
                <a:lnTo>
                  <a:pt x="0" y="0"/>
                </a:lnTo>
                <a:close/>
              </a:path>
            </a:pathLst>
          </a:custGeom>
          <a:solidFill>
            <a:srgbClr val="E60028"/>
          </a:solidFill>
        </p:spPr>
        <p:txBody>
          <a:bodyPr wrap="square" lIns="0" tIns="0" rIns="0" bIns="0" rtlCol="0"/>
          <a:lstStyle/>
          <a:p>
            <a:endParaRPr/>
          </a:p>
        </p:txBody>
      </p:sp>
      <p:sp>
        <p:nvSpPr>
          <p:cNvPr id="33" name="object 33"/>
          <p:cNvSpPr/>
          <p:nvPr/>
        </p:nvSpPr>
        <p:spPr>
          <a:xfrm>
            <a:off x="6209997" y="5662578"/>
            <a:ext cx="763270" cy="662305"/>
          </a:xfrm>
          <a:custGeom>
            <a:avLst/>
            <a:gdLst/>
            <a:ahLst/>
            <a:cxnLst/>
            <a:rect l="l" t="t" r="r" b="b"/>
            <a:pathLst>
              <a:path w="763270" h="662304">
                <a:moveTo>
                  <a:pt x="603605" y="0"/>
                </a:moveTo>
                <a:lnTo>
                  <a:pt x="762762" y="0"/>
                </a:lnTo>
                <a:lnTo>
                  <a:pt x="762762" y="661797"/>
                </a:lnTo>
                <a:lnTo>
                  <a:pt x="0" y="661797"/>
                </a:lnTo>
              </a:path>
            </a:pathLst>
          </a:custGeom>
          <a:ln w="12700">
            <a:solidFill>
              <a:srgbClr val="E60028"/>
            </a:solidFill>
          </a:ln>
        </p:spPr>
        <p:txBody>
          <a:bodyPr wrap="square" lIns="0" tIns="0" rIns="0" bIns="0" rtlCol="0"/>
          <a:lstStyle/>
          <a:p>
            <a:endParaRPr/>
          </a:p>
        </p:txBody>
      </p:sp>
      <p:sp>
        <p:nvSpPr>
          <p:cNvPr id="34" name="object 34"/>
          <p:cNvSpPr/>
          <p:nvPr/>
        </p:nvSpPr>
        <p:spPr>
          <a:xfrm>
            <a:off x="6095700" y="6260871"/>
            <a:ext cx="127000" cy="127000"/>
          </a:xfrm>
          <a:custGeom>
            <a:avLst/>
            <a:gdLst/>
            <a:ahLst/>
            <a:cxnLst/>
            <a:rect l="l" t="t" r="r" b="b"/>
            <a:pathLst>
              <a:path w="127000" h="127000">
                <a:moveTo>
                  <a:pt x="127000" y="0"/>
                </a:moveTo>
                <a:lnTo>
                  <a:pt x="0" y="63500"/>
                </a:lnTo>
                <a:lnTo>
                  <a:pt x="127000" y="127000"/>
                </a:lnTo>
                <a:lnTo>
                  <a:pt x="127000" y="0"/>
                </a:lnTo>
                <a:close/>
              </a:path>
            </a:pathLst>
          </a:custGeom>
          <a:solidFill>
            <a:srgbClr val="E60028"/>
          </a:solidFill>
        </p:spPr>
        <p:txBody>
          <a:bodyPr wrap="square" lIns="0" tIns="0" rIns="0" bIns="0" rtlCol="0"/>
          <a:lstStyle/>
          <a:p>
            <a:endParaRPr/>
          </a:p>
        </p:txBody>
      </p:sp>
      <p:sp>
        <p:nvSpPr>
          <p:cNvPr id="35" name="object 3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How the </a:t>
            </a:r>
            <a:r>
              <a:rPr spc="-5" dirty="0"/>
              <a:t>storyline</a:t>
            </a:r>
            <a:r>
              <a:rPr spc="-145" dirty="0"/>
              <a:t> </a:t>
            </a:r>
            <a:r>
              <a:rPr dirty="0"/>
              <a:t>flows</a:t>
            </a:r>
          </a:p>
        </p:txBody>
      </p:sp>
      <p:sp>
        <p:nvSpPr>
          <p:cNvPr id="37" name="object 37"/>
          <p:cNvSpPr txBox="1"/>
          <p:nvPr/>
        </p:nvSpPr>
        <p:spPr>
          <a:xfrm>
            <a:off x="2246298" y="6118496"/>
            <a:ext cx="3326129" cy="417195"/>
          </a:xfrm>
          <a:prstGeom prst="rect">
            <a:avLst/>
          </a:prstGeom>
        </p:spPr>
        <p:txBody>
          <a:bodyPr vert="horz" wrap="square" lIns="0" tIns="0" rIns="0" bIns="0" rtlCol="0">
            <a:spAutoFit/>
          </a:bodyPr>
          <a:lstStyle/>
          <a:p>
            <a:pPr algn="ctr">
              <a:lnSpc>
                <a:spcPts val="1520"/>
              </a:lnSpc>
            </a:pPr>
            <a:r>
              <a:rPr sz="1400" spc="-5" dirty="0">
                <a:solidFill>
                  <a:srgbClr val="3D3D3D"/>
                </a:solidFill>
                <a:latin typeface="Arial"/>
                <a:cs typeface="Arial"/>
              </a:rPr>
              <a:t>Wrap-up</a:t>
            </a:r>
            <a:endParaRPr sz="1400">
              <a:latin typeface="Arial"/>
              <a:cs typeface="Arial"/>
            </a:endParaRPr>
          </a:p>
          <a:p>
            <a:pPr algn="ctr">
              <a:lnSpc>
                <a:spcPct val="100000"/>
              </a:lnSpc>
            </a:pPr>
            <a:r>
              <a:rPr sz="1400" dirty="0">
                <a:solidFill>
                  <a:srgbClr val="1155CC"/>
                </a:solidFill>
                <a:latin typeface="Arial"/>
                <a:cs typeface="Arial"/>
              </a:rPr>
              <a:t>Please consider </a:t>
            </a:r>
            <a:r>
              <a:rPr sz="1400" spc="-5" dirty="0">
                <a:solidFill>
                  <a:srgbClr val="1155CC"/>
                </a:solidFill>
                <a:latin typeface="Arial"/>
                <a:cs typeface="Arial"/>
              </a:rPr>
              <a:t>me </a:t>
            </a:r>
            <a:r>
              <a:rPr sz="1400" dirty="0">
                <a:solidFill>
                  <a:srgbClr val="1155CC"/>
                </a:solidFill>
                <a:latin typeface="Arial"/>
                <a:cs typeface="Arial"/>
              </a:rPr>
              <a:t>for a </a:t>
            </a:r>
            <a:r>
              <a:rPr sz="1400" spc="-5" dirty="0">
                <a:solidFill>
                  <a:srgbClr val="1155CC"/>
                </a:solidFill>
                <a:latin typeface="Arial"/>
                <a:cs typeface="Arial"/>
              </a:rPr>
              <a:t>formal</a:t>
            </a:r>
            <a:r>
              <a:rPr sz="1400" spc="-180" dirty="0">
                <a:solidFill>
                  <a:srgbClr val="1155CC"/>
                </a:solidFill>
                <a:latin typeface="Arial"/>
                <a:cs typeface="Arial"/>
              </a:rPr>
              <a:t> </a:t>
            </a:r>
            <a:r>
              <a:rPr sz="1400" spc="-5" dirty="0">
                <a:solidFill>
                  <a:srgbClr val="1155CC"/>
                </a:solidFill>
                <a:latin typeface="Arial"/>
                <a:cs typeface="Arial"/>
              </a:rPr>
              <a:t>interview.</a:t>
            </a:r>
            <a:endParaRPr sz="1400">
              <a:latin typeface="Arial"/>
              <a:cs typeface="Arial"/>
            </a:endParaRPr>
          </a:p>
        </p:txBody>
      </p:sp>
      <p:sp>
        <p:nvSpPr>
          <p:cNvPr id="36" name="Rectangle 35"/>
          <p:cNvSpPr/>
          <p:nvPr/>
        </p:nvSpPr>
        <p:spPr>
          <a:xfrm>
            <a:off x="7467600" y="1981200"/>
            <a:ext cx="4038600" cy="2349360"/>
          </a:xfrm>
          <a:prstGeom prst="rect">
            <a:avLst/>
          </a:prstGeom>
        </p:spPr>
        <p:txBody>
          <a:bodyPr wrap="square">
            <a:spAutoFit/>
          </a:bodyPr>
          <a:lstStyle/>
          <a:p>
            <a:r>
              <a:rPr lang="en-US" sz="2200" baseline="30000" dirty="0">
                <a:latin typeface="Arial"/>
                <a:cs typeface="Arial"/>
              </a:rPr>
              <a:t>In the graphic at left you can see the arrows that flow from the beginning of the presentation to the end. This illustrates how the storyline flows through your presentation</a:t>
            </a:r>
            <a:r>
              <a:rPr lang="en-US" sz="2200" baseline="30000" dirty="0" smtClean="0">
                <a:latin typeface="Arial"/>
                <a:cs typeface="Arial"/>
              </a:rPr>
              <a:t>.</a:t>
            </a:r>
          </a:p>
          <a:p>
            <a:endParaRPr lang="en-US" sz="2200" baseline="30000" dirty="0">
              <a:latin typeface="Arial"/>
              <a:cs typeface="Arial"/>
            </a:endParaRPr>
          </a:p>
          <a:p>
            <a:r>
              <a:rPr lang="en-US" sz="2200" baseline="30000" dirty="0" smtClean="0">
                <a:latin typeface="Arial"/>
                <a:cs typeface="Arial"/>
              </a:rPr>
              <a:t>The </a:t>
            </a:r>
            <a:r>
              <a:rPr lang="en-US" sz="2200" baseline="30000" dirty="0">
                <a:latin typeface="Arial"/>
                <a:cs typeface="Arial"/>
              </a:rPr>
              <a:t>storyline flow helps your audience connect with and follow your ideas as you present them. The flow also helps you gain confidence about locating where you are at any stage in your presentation.</a:t>
            </a:r>
            <a:endParaRPr lang="en-US" sz="2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558</Words>
  <Application>Microsoft Macintosh PowerPoint</Application>
  <PresentationFormat>Custom</PresentationFormat>
  <Paragraphs>123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The beginning</vt:lpstr>
      <vt:lpstr>Example: The middle</vt:lpstr>
      <vt:lpstr>The ending</vt:lpstr>
      <vt:lpstr>The timings</vt:lpstr>
      <vt:lpstr>How the storyline flows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beginning</dc:title>
  <cp:lastModifiedBy>RMIT University</cp:lastModifiedBy>
  <cp:revision>4</cp:revision>
  <dcterms:created xsi:type="dcterms:W3CDTF">2018-04-18T13:20:28Z</dcterms:created>
  <dcterms:modified xsi:type="dcterms:W3CDTF">2018-04-19T05:21:48Z</dcterms:modified>
</cp:coreProperties>
</file>