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9" r:id="rId4"/>
    <p:sldId id="263"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85512" autoAdjust="0"/>
  </p:normalViewPr>
  <p:slideViewPr>
    <p:cSldViewPr>
      <p:cViewPr>
        <p:scale>
          <a:sx n="70" d="100"/>
          <a:sy n="70" d="100"/>
        </p:scale>
        <p:origin x="-12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D2C83-3D75-4DEF-8587-FDBF991D8A7E}" type="datetimeFigureOut">
              <a:rPr lang="en-US" smtClean="0"/>
              <a:pPr/>
              <a:t>3/29/2021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030D2-5151-4190-8A8A-C0CF1E9BF4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Greetings everyone, my</a:t>
            </a:r>
            <a:r>
              <a:rPr lang="en-US" baseline="0" dirty="0" smtClean="0"/>
              <a:t> name is Shonil Dabreo and today I would be speaking over Climate Change.</a:t>
            </a:r>
            <a:endParaRPr lang="en-US" dirty="0"/>
          </a:p>
        </p:txBody>
      </p:sp>
      <p:sp>
        <p:nvSpPr>
          <p:cNvPr id="4" name="Slide Number Placeholder 3"/>
          <p:cNvSpPr>
            <a:spLocks noGrp="1"/>
          </p:cNvSpPr>
          <p:nvPr>
            <p:ph type="sldNum" sz="quarter" idx="10"/>
          </p:nvPr>
        </p:nvSpPr>
        <p:spPr/>
        <p:txBody>
          <a:bodyPr/>
          <a:lstStyle/>
          <a:p>
            <a:fld id="{A7A030D2-5151-4190-8A8A-C0CF1E9BF43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all aware about the recent bushfires that</a:t>
            </a:r>
            <a:r>
              <a:rPr lang="en-US" baseline="0" dirty="0" smtClean="0"/>
              <a:t> </a:t>
            </a:r>
            <a:r>
              <a:rPr lang="en-US" dirty="0" smtClean="0"/>
              <a:t>occurred</a:t>
            </a:r>
            <a:r>
              <a:rPr lang="en-US" baseline="0" dirty="0" smtClean="0"/>
              <a:t> across the Australia. The bushfires had a devastating impact to its fire season in 2019 before rain helped contain the fires in February </a:t>
            </a:r>
            <a:r>
              <a:rPr lang="en-US" baseline="0" dirty="0" smtClean="0"/>
              <a:t>2020. Australia </a:t>
            </a:r>
            <a:r>
              <a:rPr lang="en-US" baseline="0" dirty="0" smtClean="0"/>
              <a:t>recorded an average maximum of 41.9C temperature compared to 40.3 in 2013.</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A030D2-5151-4190-8A8A-C0CF1E9BF43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how big were the Australian fires</a:t>
            </a:r>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can see, the orange area, that’s 10 million hectares of land which has been razed by bushfires across Australia compared to brazil’s amazon region, US and </a:t>
            </a:r>
            <a:r>
              <a:rPr lang="en-US" baseline="0" dirty="0" smtClean="0"/>
              <a:t>Indonesia colored in grey.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7A030D2-5151-4190-8A8A-C0CF1E9BF43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lines in the graph indicates different years. As we can see, the arctic sea extent reached its annual minimum in September 2020 which is below 5 million square kilometer.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other cases of extreme events occurring such as hurricanes, heavy rains &amp; increased temperatures. All of these events occurring at once indicate climate change. </a:t>
            </a:r>
          </a:p>
          <a:p>
            <a:endParaRPr lang="en-US" baseline="0" dirty="0" smtClean="0"/>
          </a:p>
        </p:txBody>
      </p:sp>
      <p:sp>
        <p:nvSpPr>
          <p:cNvPr id="4" name="Slide Number Placeholder 3"/>
          <p:cNvSpPr>
            <a:spLocks noGrp="1"/>
          </p:cNvSpPr>
          <p:nvPr>
            <p:ph type="sldNum" sz="quarter" idx="10"/>
          </p:nvPr>
        </p:nvSpPr>
        <p:spPr/>
        <p:txBody>
          <a:bodyPr/>
          <a:lstStyle/>
          <a:p>
            <a:fld id="{A7A030D2-5151-4190-8A8A-C0CF1E9BF43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will look into different factors to understand the causes behind climate change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graph includes natural factors and the second graph includes man-made factors with temperatures from year 1880 to 2005. The black line in both graphs shows measured or observed land-ocean temperature.</a:t>
            </a: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The green line shows the influence of greenhouse gases with temperature higher than other factors.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greenhouse gases plays a dominant role in warming the world while considering all possible human and man-made factors.</a:t>
            </a:r>
          </a:p>
        </p:txBody>
      </p:sp>
      <p:sp>
        <p:nvSpPr>
          <p:cNvPr id="4" name="Slide Number Placeholder 3"/>
          <p:cNvSpPr>
            <a:spLocks noGrp="1"/>
          </p:cNvSpPr>
          <p:nvPr>
            <p:ph type="sldNum" sz="quarter" idx="10"/>
          </p:nvPr>
        </p:nvSpPr>
        <p:spPr/>
        <p:txBody>
          <a:bodyPr/>
          <a:lstStyle/>
          <a:p>
            <a:fld id="{A7A030D2-5151-4190-8A8A-C0CF1E9BF43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Scientist believe that keeping the global rise temperature below 2C is the safe limit of climate change. If countries do not act, this is how worse the emissions will result in global warming, which is 4.1 – 4.8C by the end of 2100. Following current pledges and policies will have a temperature between 2.5C – 3.2C.</a:t>
            </a:r>
            <a:endParaRPr lang="en-US" baseline="0" dirty="0" smtClean="0"/>
          </a:p>
        </p:txBody>
      </p:sp>
      <p:sp>
        <p:nvSpPr>
          <p:cNvPr id="4" name="Slide Number Placeholder 3"/>
          <p:cNvSpPr>
            <a:spLocks noGrp="1"/>
          </p:cNvSpPr>
          <p:nvPr>
            <p:ph type="sldNum" sz="quarter" idx="10"/>
          </p:nvPr>
        </p:nvSpPr>
        <p:spPr/>
        <p:txBody>
          <a:bodyPr/>
          <a:lstStyle/>
          <a:p>
            <a:fld id="{A7A030D2-5151-4190-8A8A-C0CF1E9BF43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What can we do to prevent further climate damage? ……Country governments need to pledge to limit global temperature increase to below 2C above pre-industrial levels. While governments make the bigger changes, individuals can play a role too. We need to </a:t>
            </a:r>
            <a:r>
              <a:rPr lang="en-AU" sz="1200" kern="1200" baseline="0" dirty="0" smtClean="0">
                <a:solidFill>
                  <a:schemeClr val="tx1"/>
                </a:solidFill>
                <a:latin typeface="+mn-lt"/>
                <a:ea typeface="+mn-ea"/>
                <a:cs typeface="+mn-cs"/>
              </a:rPr>
              <a:t>u</a:t>
            </a:r>
            <a:r>
              <a:rPr lang="en-AU" sz="1200" kern="1200" dirty="0" smtClean="0">
                <a:solidFill>
                  <a:schemeClr val="tx1"/>
                </a:solidFill>
                <a:latin typeface="+mn-lt"/>
                <a:ea typeface="+mn-ea"/>
                <a:cs typeface="+mn-cs"/>
              </a:rPr>
              <a:t>se public transport &amp; energy efficient resources like electric cars, reduce foods with high carbon footprint and avoid throwing them.</a:t>
            </a:r>
            <a:r>
              <a:rPr lang="en-AU" sz="1200" kern="1200" baseline="0" dirty="0" smtClean="0">
                <a:solidFill>
                  <a:schemeClr val="tx1"/>
                </a:solidFill>
                <a:latin typeface="+mn-lt"/>
                <a:ea typeface="+mn-ea"/>
                <a:cs typeface="+mn-cs"/>
              </a:rPr>
              <a:t> Everyone has a role to reduce environmental impact by changing their lifestyle.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baseline="0" dirty="0" smtClean="0">
                <a:solidFill>
                  <a:schemeClr val="tx1"/>
                </a:solidFill>
                <a:latin typeface="+mn-lt"/>
                <a:ea typeface="+mn-ea"/>
                <a:cs typeface="+mn-cs"/>
              </a:rPr>
              <a:t>To conclude, m</a:t>
            </a:r>
            <a:r>
              <a:rPr lang="en-AU" sz="1200" kern="1200" dirty="0" smtClean="0">
                <a:solidFill>
                  <a:schemeClr val="tx1"/>
                </a:solidFill>
                <a:latin typeface="+mn-lt"/>
                <a:ea typeface="+mn-ea"/>
                <a:cs typeface="+mn-cs"/>
              </a:rPr>
              <a:t>any natural and man-made factors responsible for climate change but everyone with each doing something can help to avoid further damages to climate.</a:t>
            </a:r>
            <a:endParaRPr lang="en-US" sz="120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A7A030D2-5151-4190-8A8A-C0CF1E9BF43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7A030D2-5151-4190-8A8A-C0CF1E9BF437}"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7E9D2C6-49ED-4C0C-9DC4-B8C07DCF07EB}" type="datetimeFigureOut">
              <a:rPr lang="en-US" smtClean="0"/>
              <a:pPr/>
              <a:t>3/29/2021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C094090-2EE5-423B-817F-29A657BAB8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9D2C6-49ED-4C0C-9DC4-B8C07DCF07EB}"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9D2C6-49ED-4C0C-9DC4-B8C07DCF07EB}"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9D2C6-49ED-4C0C-9DC4-B8C07DCF07EB}"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E9D2C6-49ED-4C0C-9DC4-B8C07DCF07EB}"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E9D2C6-49ED-4C0C-9DC4-B8C07DCF07EB}"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7E9D2C6-49ED-4C0C-9DC4-B8C07DCF07EB}" type="datetimeFigureOut">
              <a:rPr lang="en-US" smtClean="0"/>
              <a:pPr/>
              <a:t>3/29/2021</a:t>
            </a:fld>
            <a:endParaRPr lang="en-US"/>
          </a:p>
        </p:txBody>
      </p:sp>
      <p:sp>
        <p:nvSpPr>
          <p:cNvPr id="27" name="Slide Number Placeholder 26"/>
          <p:cNvSpPr>
            <a:spLocks noGrp="1"/>
          </p:cNvSpPr>
          <p:nvPr>
            <p:ph type="sldNum" sz="quarter" idx="11"/>
          </p:nvPr>
        </p:nvSpPr>
        <p:spPr/>
        <p:txBody>
          <a:bodyPr rtlCol="0"/>
          <a:lstStyle/>
          <a:p>
            <a:fld id="{8C094090-2EE5-423B-817F-29A657BAB83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7E9D2C6-49ED-4C0C-9DC4-B8C07DCF07EB}" type="datetimeFigureOut">
              <a:rPr lang="en-US" smtClean="0"/>
              <a:pPr/>
              <a:t>3/29/2021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C094090-2EE5-423B-817F-29A657BAB8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9D2C6-49ED-4C0C-9DC4-B8C07DCF07EB}" type="datetimeFigureOut">
              <a:rPr lang="en-US" smtClean="0"/>
              <a:pPr/>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E9D2C6-49ED-4C0C-9DC4-B8C07DCF07EB}"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E9D2C6-49ED-4C0C-9DC4-B8C07DCF07EB}"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94090-2EE5-423B-817F-29A657BAB8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7E9D2C6-49ED-4C0C-9DC4-B8C07DCF07EB}" type="datetimeFigureOut">
              <a:rPr lang="en-US" smtClean="0"/>
              <a:pPr/>
              <a:t>3/29/2021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C094090-2EE5-423B-817F-29A657BAB8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Climate Change</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Shonil Dabreo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Situation</a:t>
            </a:r>
            <a:endParaRPr lang="en-US" dirty="0"/>
          </a:p>
        </p:txBody>
      </p:sp>
      <p:pic>
        <p:nvPicPr>
          <p:cNvPr id="2050" name="Picture 2" descr="Image shows line of fire separating green scrub and other scrub clouded by smoke"/>
          <p:cNvPicPr>
            <a:picLocks noChangeAspect="1" noChangeArrowheads="1"/>
          </p:cNvPicPr>
          <p:nvPr/>
        </p:nvPicPr>
        <p:blipFill>
          <a:blip r:embed="rId3"/>
          <a:srcRect/>
          <a:stretch>
            <a:fillRect/>
          </a:stretch>
        </p:blipFill>
        <p:spPr bwMode="auto">
          <a:xfrm>
            <a:off x="228600" y="1295400"/>
            <a:ext cx="4740111" cy="3048000"/>
          </a:xfrm>
          <a:prstGeom prst="rect">
            <a:avLst/>
          </a:prstGeom>
          <a:noFill/>
        </p:spPr>
      </p:pic>
      <p:pic>
        <p:nvPicPr>
          <p:cNvPr id="2052" name="Picture 4" descr="The image that has come to define Australia's bushfire crisis. Credit: Matthew Abbott for The New York Times. Used with permission."/>
          <p:cNvPicPr>
            <a:picLocks noChangeAspect="1" noChangeArrowheads="1"/>
          </p:cNvPicPr>
          <p:nvPr/>
        </p:nvPicPr>
        <p:blipFill>
          <a:blip r:embed="rId4"/>
          <a:srcRect/>
          <a:stretch>
            <a:fillRect/>
          </a:stretch>
        </p:blipFill>
        <p:spPr bwMode="auto">
          <a:xfrm>
            <a:off x="3962400" y="3352800"/>
            <a:ext cx="5010150" cy="33401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Situation</a:t>
            </a:r>
            <a:endParaRPr lang="en-US" dirty="0"/>
          </a:p>
        </p:txBody>
      </p:sp>
      <p:pic>
        <p:nvPicPr>
          <p:cNvPr id="19458" name="Picture 2"/>
          <p:cNvPicPr>
            <a:picLocks noChangeAspect="1" noChangeArrowheads="1"/>
          </p:cNvPicPr>
          <p:nvPr/>
        </p:nvPicPr>
        <p:blipFill>
          <a:blip r:embed="rId3"/>
          <a:srcRect/>
          <a:stretch>
            <a:fillRect/>
          </a:stretch>
        </p:blipFill>
        <p:spPr bwMode="auto">
          <a:xfrm>
            <a:off x="304800" y="1219200"/>
            <a:ext cx="6248400" cy="2819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4"/>
          <a:srcRect/>
          <a:stretch>
            <a:fillRect/>
          </a:stretch>
        </p:blipFill>
        <p:spPr bwMode="auto">
          <a:xfrm>
            <a:off x="304800" y="4038600"/>
            <a:ext cx="4572000"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Situation</a:t>
            </a:r>
            <a:endParaRPr lang="en-US" dirty="0"/>
          </a:p>
        </p:txBody>
      </p:sp>
      <p:pic>
        <p:nvPicPr>
          <p:cNvPr id="26626" name="Picture 2"/>
          <p:cNvPicPr>
            <a:picLocks noChangeAspect="1" noChangeArrowheads="1"/>
          </p:cNvPicPr>
          <p:nvPr/>
        </p:nvPicPr>
        <p:blipFill>
          <a:blip r:embed="rId3"/>
          <a:srcRect/>
          <a:stretch>
            <a:fillRect/>
          </a:stretch>
        </p:blipFill>
        <p:spPr bwMode="auto">
          <a:xfrm>
            <a:off x="533400" y="1295400"/>
            <a:ext cx="70866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Cause</a:t>
            </a:r>
            <a:endParaRPr lang="en-US" dirty="0"/>
          </a:p>
        </p:txBody>
      </p:sp>
      <p:pic>
        <p:nvPicPr>
          <p:cNvPr id="3" name="Picture 2" descr="1.png"/>
          <p:cNvPicPr>
            <a:picLocks noChangeAspect="1"/>
          </p:cNvPicPr>
          <p:nvPr/>
        </p:nvPicPr>
        <p:blipFill>
          <a:blip r:embed="rId3"/>
          <a:stretch>
            <a:fillRect/>
          </a:stretch>
        </p:blipFill>
        <p:spPr>
          <a:xfrm>
            <a:off x="0" y="1447800"/>
            <a:ext cx="9144000" cy="1995327"/>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28600" y="3733800"/>
            <a:ext cx="8763000"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Solution</a:t>
            </a:r>
            <a:endParaRPr lang="en-US" dirty="0"/>
          </a:p>
        </p:txBody>
      </p:sp>
      <p:pic>
        <p:nvPicPr>
          <p:cNvPr id="3" name="Picture 2"/>
          <p:cNvPicPr>
            <a:picLocks noChangeAspect="1" noChangeArrowheads="1"/>
          </p:cNvPicPr>
          <p:nvPr/>
        </p:nvPicPr>
        <p:blipFill>
          <a:blip r:embed="rId3"/>
          <a:srcRect/>
          <a:stretch>
            <a:fillRect/>
          </a:stretch>
        </p:blipFill>
        <p:spPr bwMode="auto">
          <a:xfrm>
            <a:off x="381000" y="1371600"/>
            <a:ext cx="6943725"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Solution</a:t>
            </a:r>
            <a:endParaRPr lang="en-US" dirty="0"/>
          </a:p>
        </p:txBody>
      </p:sp>
      <p:pic>
        <p:nvPicPr>
          <p:cNvPr id="4100" name="Picture 4" descr="vehicles on road"/>
          <p:cNvPicPr>
            <a:picLocks noChangeAspect="1" noChangeArrowheads="1"/>
          </p:cNvPicPr>
          <p:nvPr/>
        </p:nvPicPr>
        <p:blipFill>
          <a:blip r:embed="rId3"/>
          <a:srcRect/>
          <a:stretch>
            <a:fillRect/>
          </a:stretch>
        </p:blipFill>
        <p:spPr bwMode="auto">
          <a:xfrm>
            <a:off x="4495800" y="1066800"/>
            <a:ext cx="4498975" cy="5619750"/>
          </a:xfrm>
          <a:prstGeom prst="rect">
            <a:avLst/>
          </a:prstGeom>
          <a:noFill/>
        </p:spPr>
      </p:pic>
      <p:pic>
        <p:nvPicPr>
          <p:cNvPr id="4102" name="Picture 6" descr="white smoke coming from building"/>
          <p:cNvPicPr>
            <a:picLocks noChangeAspect="1" noChangeArrowheads="1"/>
          </p:cNvPicPr>
          <p:nvPr/>
        </p:nvPicPr>
        <p:blipFill>
          <a:blip r:embed="rId4"/>
          <a:srcRect/>
          <a:stretch>
            <a:fillRect/>
          </a:stretch>
        </p:blipFill>
        <p:spPr bwMode="auto">
          <a:xfrm>
            <a:off x="152400" y="2133600"/>
            <a:ext cx="4267200" cy="304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References</a:t>
            </a:r>
            <a:endParaRPr lang="en-US" dirty="0"/>
          </a:p>
        </p:txBody>
      </p:sp>
      <p:sp>
        <p:nvSpPr>
          <p:cNvPr id="5" name="Content Placeholder 2"/>
          <p:cNvSpPr>
            <a:spLocks noGrp="1"/>
          </p:cNvSpPr>
          <p:nvPr>
            <p:ph idx="1"/>
          </p:nvPr>
        </p:nvSpPr>
        <p:spPr>
          <a:xfrm>
            <a:off x="457200" y="1219200"/>
            <a:ext cx="8229600" cy="5355336"/>
          </a:xfrm>
        </p:spPr>
        <p:txBody>
          <a:bodyPr>
            <a:normAutofit/>
          </a:bodyPr>
          <a:lstStyle/>
          <a:p>
            <a:r>
              <a:rPr lang="en-US" sz="2200" dirty="0" smtClean="0">
                <a:latin typeface="Times New Roman" pitchFamily="18" charset="0"/>
                <a:cs typeface="Times New Roman" pitchFamily="18" charset="0"/>
              </a:rPr>
              <a:t>Images – Robert Irwin, Matthew Abbott &amp; </a:t>
            </a:r>
            <a:r>
              <a:rPr lang="en-US" sz="2200" dirty="0" err="1" smtClean="0">
                <a:latin typeface="Times New Roman" pitchFamily="18" charset="0"/>
                <a:cs typeface="Times New Roman" pitchFamily="18" charset="0"/>
              </a:rPr>
              <a:t>Unspash</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Visualization – </a:t>
            </a:r>
            <a:r>
              <a:rPr lang="en-US" sz="2200" dirty="0" err="1" smtClean="0">
                <a:latin typeface="Times New Roman" pitchFamily="18" charset="0"/>
                <a:cs typeface="Times New Roman" pitchFamily="18" charset="0"/>
              </a:rPr>
              <a:t>reuters</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bloomberg</a:t>
            </a:r>
            <a:r>
              <a:rPr lang="en-US" sz="2200" dirty="0" smtClean="0">
                <a:latin typeface="Times New Roman" pitchFamily="18" charset="0"/>
                <a:cs typeface="Times New Roman" pitchFamily="18" charset="0"/>
              </a:rPr>
              <a:t> &amp; </a:t>
            </a:r>
            <a:r>
              <a:rPr lang="en-US" sz="2200" dirty="0" err="1" smtClean="0">
                <a:latin typeface="Times New Roman" pitchFamily="18" charset="0"/>
                <a:cs typeface="Times New Roman" pitchFamily="18" charset="0"/>
              </a:rPr>
              <a:t>bbc</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Verge. 2021. </a:t>
            </a:r>
            <a:r>
              <a:rPr lang="en-US" sz="2200" i="1" dirty="0" smtClean="0">
                <a:latin typeface="Times New Roman" pitchFamily="18" charset="0"/>
                <a:cs typeface="Times New Roman" pitchFamily="18" charset="0"/>
              </a:rPr>
              <a:t>What you need to know about the Australia bushfires</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Available </a:t>
            </a:r>
            <a:r>
              <a:rPr lang="en-US" sz="2200" dirty="0" smtClean="0">
                <a:latin typeface="Times New Roman" pitchFamily="18" charset="0"/>
                <a:cs typeface="Times New Roman" pitchFamily="18" charset="0"/>
              </a:rPr>
              <a:t>at: &lt;https://www.theverge.com/2020/1/3/21048891/australia-wildfires-koalas-climate-change-bushfires-deaths-animals-damage</a:t>
            </a:r>
            <a:r>
              <a:rPr lang="en-US" sz="2200" dirty="0" smtClean="0">
                <a:latin typeface="Times New Roman" pitchFamily="18" charset="0"/>
                <a:cs typeface="Times New Roman" pitchFamily="18" charset="0"/>
              </a:rPr>
              <a:t>&gt;</a:t>
            </a:r>
          </a:p>
          <a:p>
            <a:r>
              <a:rPr lang="en-US" sz="2200" dirty="0" smtClean="0">
                <a:latin typeface="Times New Roman" pitchFamily="18" charset="0"/>
                <a:cs typeface="Times New Roman" pitchFamily="18" charset="0"/>
              </a:rPr>
              <a:t>BBC News. 2021. </a:t>
            </a:r>
            <a:r>
              <a:rPr lang="en-US" sz="2200" i="1" dirty="0" smtClean="0">
                <a:latin typeface="Times New Roman" pitchFamily="18" charset="0"/>
                <a:cs typeface="Times New Roman" pitchFamily="18" charset="0"/>
              </a:rPr>
              <a:t>What is the Paris climate agreement and why is the US rejoining</a:t>
            </a:r>
            <a:r>
              <a:rPr lang="en-US" sz="2200" i="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Available </a:t>
            </a:r>
            <a:r>
              <a:rPr lang="en-US" sz="2200" dirty="0" smtClean="0">
                <a:latin typeface="Times New Roman" pitchFamily="18" charset="0"/>
                <a:cs typeface="Times New Roman" pitchFamily="18" charset="0"/>
              </a:rPr>
              <a:t>at: &lt;https://www.bbc.com/news/science-environment-35073297</a:t>
            </a:r>
            <a:r>
              <a:rPr lang="en-US" sz="2200" dirty="0" smtClean="0">
                <a:latin typeface="Times New Roman" pitchFamily="18" charset="0"/>
                <a:cs typeface="Times New Roman" pitchFamily="18" charset="0"/>
              </a:rPr>
              <a:t>&gt;</a:t>
            </a:r>
          </a:p>
          <a:p>
            <a:r>
              <a:rPr lang="en-US" sz="2200" dirty="0" smtClean="0">
                <a:latin typeface="Times New Roman" pitchFamily="18" charset="0"/>
                <a:cs typeface="Times New Roman" pitchFamily="18" charset="0"/>
              </a:rPr>
              <a:t>BBC News. 2021. </a:t>
            </a:r>
            <a:r>
              <a:rPr lang="en-US" sz="2200" i="1" dirty="0" smtClean="0">
                <a:latin typeface="Times New Roman" pitchFamily="18" charset="0"/>
                <a:cs typeface="Times New Roman" pitchFamily="18" charset="0"/>
              </a:rPr>
              <a:t>Climate change: Where we are in seven charts and what you can do to help</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Available </a:t>
            </a:r>
            <a:r>
              <a:rPr lang="en-US" sz="2200" dirty="0" smtClean="0">
                <a:latin typeface="Times New Roman" pitchFamily="18" charset="0"/>
                <a:cs typeface="Times New Roman" pitchFamily="18" charset="0"/>
              </a:rPr>
              <a:t>at: &lt;https://www.bbc.com/news/science-environment-46384067</a:t>
            </a:r>
            <a:r>
              <a:rPr lang="en-US" sz="2200" dirty="0" smtClean="0">
                <a:latin typeface="Times New Roman" pitchFamily="18" charset="0"/>
                <a:cs typeface="Times New Roman" pitchFamily="18" charset="0"/>
              </a:rPr>
              <a:t>&gt;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2897</TotalTime>
  <Words>470</Words>
  <Application>Microsoft Office PowerPoint</Application>
  <PresentationFormat>On-screen Show (4:3)</PresentationFormat>
  <Paragraphs>35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Climate Change</vt:lpstr>
      <vt:lpstr>Situation</vt:lpstr>
      <vt:lpstr>Situation</vt:lpstr>
      <vt:lpstr>Situation</vt:lpstr>
      <vt:lpstr>Cause</vt:lpstr>
      <vt:lpstr>Solution</vt:lpstr>
      <vt:lpstr>Solution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dc:title>
  <dc:creator>winuser</dc:creator>
  <cp:lastModifiedBy>winuser</cp:lastModifiedBy>
  <cp:revision>132</cp:revision>
  <dcterms:created xsi:type="dcterms:W3CDTF">2021-03-29T06:57:00Z</dcterms:created>
  <dcterms:modified xsi:type="dcterms:W3CDTF">2021-03-31T07:19:27Z</dcterms:modified>
</cp:coreProperties>
</file>