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46D9-D89F-4C4B-8A45-78CCFBFC5C84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C1E8-302C-46B8-B160-2964E9E6D5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99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46D9-D89F-4C4B-8A45-78CCFBFC5C84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C1E8-302C-46B8-B160-2964E9E6D5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01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46D9-D89F-4C4B-8A45-78CCFBFC5C84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C1E8-302C-46B8-B160-2964E9E6D5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03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46D9-D89F-4C4B-8A45-78CCFBFC5C84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C1E8-302C-46B8-B160-2964E9E6D5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85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46D9-D89F-4C4B-8A45-78CCFBFC5C84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C1E8-302C-46B8-B160-2964E9E6D5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2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46D9-D89F-4C4B-8A45-78CCFBFC5C84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C1E8-302C-46B8-B160-2964E9E6D5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80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46D9-D89F-4C4B-8A45-78CCFBFC5C84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C1E8-302C-46B8-B160-2964E9E6D5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943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46D9-D89F-4C4B-8A45-78CCFBFC5C84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C1E8-302C-46B8-B160-2964E9E6D5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29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46D9-D89F-4C4B-8A45-78CCFBFC5C84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C1E8-302C-46B8-B160-2964E9E6D5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07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46D9-D89F-4C4B-8A45-78CCFBFC5C84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C1E8-302C-46B8-B160-2964E9E6D5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39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46D9-D89F-4C4B-8A45-78CCFBFC5C84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7C1E8-302C-46B8-B160-2964E9E6D5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70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146D9-D89F-4C4B-8A45-78CCFBFC5C84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7C1E8-302C-46B8-B160-2964E9E6D5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59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468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shlee</dc:creator>
  <cp:lastModifiedBy>shlee</cp:lastModifiedBy>
  <cp:revision>1</cp:revision>
  <dcterms:created xsi:type="dcterms:W3CDTF">2019-12-29T17:51:07Z</dcterms:created>
  <dcterms:modified xsi:type="dcterms:W3CDTF">2019-12-29T17:51:14Z</dcterms:modified>
</cp:coreProperties>
</file>