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3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20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0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5649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76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08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19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5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8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5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92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1937-9115-4E7B-A263-00B37FF9866E}" type="datetimeFigureOut">
              <a:rPr lang="en-US" smtClean="0"/>
              <a:t>12/22/2018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6EDB2E-B9B6-49C3-A2C7-3B52712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5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?organization=city-of-san-francisco&amp;tags=housing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atalog.data.gov/dataset?organization=city-of-san-francisco&amp;tags=housing" TargetMode="Externa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onkhochil/Coursera_Capstone/blob/master/Week%204%20Assignment%20Completed/Week4%20Capstone%20Find%20a%20Home%20in%20San%20Francisco%20California%20RH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61B5-51E2-4400-951C-BE4DCBEF2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IBM Coursera applied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6DADC-B009-47B1-9B72-9E98A0C87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6300502" cy="1096899"/>
          </a:xfrm>
        </p:spPr>
        <p:txBody>
          <a:bodyPr/>
          <a:lstStyle/>
          <a:p>
            <a:r>
              <a:rPr lang="en-US" dirty="0"/>
              <a:t>Search for a neighborhood which meets specific criteria in San Francisco, California</a:t>
            </a:r>
          </a:p>
        </p:txBody>
      </p:sp>
    </p:spTree>
    <p:extLst>
      <p:ext uri="{BB962C8B-B14F-4D97-AF65-F5344CB8AC3E}">
        <p14:creationId xmlns:p14="http://schemas.microsoft.com/office/powerpoint/2010/main" val="25785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5205-803B-4522-BB57-5C4CC328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9DDD-38DD-4EAF-A69B-B2AFB31C718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introduction</a:t>
            </a:r>
          </a:p>
          <a:p>
            <a:r>
              <a:rPr lang="en-US" sz="1800" dirty="0"/>
              <a:t>Problem statement</a:t>
            </a:r>
          </a:p>
          <a:p>
            <a:r>
              <a:rPr lang="en-US" sz="1800" dirty="0"/>
              <a:t>Data sources</a:t>
            </a:r>
          </a:p>
          <a:p>
            <a:r>
              <a:rPr lang="en-US" sz="1800" dirty="0"/>
              <a:t>Methodology</a:t>
            </a:r>
          </a:p>
          <a:p>
            <a:r>
              <a:rPr lang="en-US" sz="1800" dirty="0"/>
              <a:t>Results</a:t>
            </a:r>
          </a:p>
          <a:p>
            <a:r>
              <a:rPr lang="en-US" sz="1800" dirty="0"/>
              <a:t>Final thoughts</a:t>
            </a:r>
          </a:p>
          <a:p>
            <a:r>
              <a:rPr lang="en-US" dirty="0"/>
              <a:t>Links to GitHub repo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747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45CE-5A37-4555-AD7E-8D9F0EE0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20FE4-91BF-4214-91B4-1CE8626A89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This presentation summarizes capstone assignment</a:t>
            </a:r>
          </a:p>
          <a:p>
            <a:r>
              <a:rPr lang="en-US" dirty="0"/>
              <a:t>applications of knowledges/skills learned through </a:t>
            </a:r>
            <a:r>
              <a:rPr lang="en-US" dirty="0" err="1"/>
              <a:t>ibm</a:t>
            </a:r>
            <a:r>
              <a:rPr lang="en-US" dirty="0"/>
              <a:t> coursera applied data science course</a:t>
            </a:r>
          </a:p>
        </p:txBody>
      </p:sp>
    </p:spTree>
    <p:extLst>
      <p:ext uri="{BB962C8B-B14F-4D97-AF65-F5344CB8AC3E}">
        <p14:creationId xmlns:p14="http://schemas.microsoft.com/office/powerpoint/2010/main" val="239466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B3A1-2C4A-434A-91EB-4C27D18E4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7583-DAFF-43F2-8D98-D94F8EEA8C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have received a job offer in San Francisco, CA. before moving to a new city I would like to explore different neighborhoods of that city.</a:t>
            </a:r>
          </a:p>
          <a:p>
            <a:r>
              <a:rPr lang="en-US" dirty="0"/>
              <a:t>Goal: identify a neighborhood with access to public transportation, close by sea (beach), hiking trail and opportunities to photograph nature. </a:t>
            </a:r>
          </a:p>
        </p:txBody>
      </p:sp>
    </p:spTree>
    <p:extLst>
      <p:ext uri="{BB962C8B-B14F-4D97-AF65-F5344CB8AC3E}">
        <p14:creationId xmlns:p14="http://schemas.microsoft.com/office/powerpoint/2010/main" val="140501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7C13-2055-42F3-97F4-CC40D88A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1A022-94CB-4E0B-88AA-BF7AC1BD24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San Francisco city govt. website for local housing data</a:t>
            </a:r>
          </a:p>
          <a:p>
            <a:pPr marL="0" indent="0">
              <a:buNone/>
            </a:pPr>
            <a:r>
              <a:rPr lang="en-US" sz="1400" i="1" dirty="0"/>
              <a:t>(</a:t>
            </a:r>
            <a:r>
              <a:rPr lang="en-US" sz="1400" i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https://catalog.data.gov/dataset?organization=city-of-san-francisco&amp;tags=housing</a:t>
            </a:r>
            <a:r>
              <a:rPr lang="en-US" sz="1400" i="1" u="sng" dirty="0"/>
              <a:t>)</a:t>
            </a:r>
          </a:p>
          <a:p>
            <a:r>
              <a:rPr lang="en-US" dirty="0"/>
              <a:t>Foursquare </a:t>
            </a:r>
            <a:r>
              <a:rPr lang="en-US" dirty="0" err="1"/>
              <a:t>api</a:t>
            </a:r>
            <a:r>
              <a:rPr lang="en-US" dirty="0"/>
              <a:t> call – for venues associated with each neighborhood</a:t>
            </a:r>
          </a:p>
          <a:p>
            <a:pPr lvl="1"/>
            <a:r>
              <a:rPr lang="en-US" dirty="0"/>
              <a:t>Calls are made through personal </a:t>
            </a:r>
            <a:r>
              <a:rPr lang="en-US" dirty="0" err="1"/>
              <a:t>client_ID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personal </a:t>
            </a:r>
            <a:r>
              <a:rPr lang="en-US" dirty="0" err="1"/>
              <a:t>Service_ID</a:t>
            </a:r>
            <a:endParaRPr lang="en-US" dirty="0"/>
          </a:p>
          <a:p>
            <a:pPr lvl="1"/>
            <a:r>
              <a:rPr lang="en-US" dirty="0"/>
              <a:t>Data extracted in json format</a:t>
            </a:r>
          </a:p>
        </p:txBody>
      </p:sp>
    </p:spTree>
    <p:extLst>
      <p:ext uri="{BB962C8B-B14F-4D97-AF65-F5344CB8AC3E}">
        <p14:creationId xmlns:p14="http://schemas.microsoft.com/office/powerpoint/2010/main" val="379005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B6DC-3614-420F-9C32-5E605EED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7682-814B-473A-951D-8E4DC4E9EF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Downloading data from San Francisco City Government website in csv format </a:t>
            </a:r>
            <a:r>
              <a:rPr lang="en-US" sz="1700" dirty="0"/>
              <a:t>(</a:t>
            </a:r>
            <a:r>
              <a:rPr lang="en-US" sz="17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https://catalog.data.gov/dataset?organization=city-of-san-francisco&amp;tags=housing</a:t>
            </a:r>
            <a:r>
              <a:rPr lang="en-US" sz="1700" u="sng" dirty="0"/>
              <a:t>)</a:t>
            </a:r>
            <a:endParaRPr lang="en-US" sz="1700" dirty="0"/>
          </a:p>
          <a:p>
            <a:pPr lvl="0"/>
            <a:r>
              <a:rPr lang="en-US" dirty="0"/>
              <a:t>Importing data into panda data frame, wrangling and exploration to identify boroughs and neighborhoods. </a:t>
            </a:r>
          </a:p>
          <a:p>
            <a:pPr lvl="0"/>
            <a:r>
              <a:rPr lang="en-US" dirty="0"/>
              <a:t>Explore one neighborhood at a time with a goal to identify most common venues in that neighborhoods. </a:t>
            </a:r>
          </a:p>
          <a:p>
            <a:pPr lvl="0"/>
            <a:r>
              <a:rPr lang="en-US" dirty="0"/>
              <a:t>Use Foursquare API’s to import venues in JSON format. </a:t>
            </a:r>
          </a:p>
          <a:p>
            <a:pPr lvl="0"/>
            <a:r>
              <a:rPr lang="en-US" dirty="0"/>
              <a:t>Wrangle JSON format and create a panda data frame</a:t>
            </a:r>
          </a:p>
          <a:p>
            <a:pPr lvl="0"/>
            <a:r>
              <a:rPr lang="en-US" dirty="0"/>
              <a:t>Use K-Means clustering to identify similar neighborhoods. </a:t>
            </a:r>
          </a:p>
          <a:p>
            <a:pPr lvl="0"/>
            <a:r>
              <a:rPr lang="en-US" dirty="0"/>
              <a:t>Finally pick the neighborhood which has access to public transportation, an ocean view, hiking trails, away from the city and tons of photographic views/opportunities.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31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DF4E-1796-404C-989E-C2078431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EA4D5-CDC4-47C8-8934-CBA589AE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56877"/>
              </p:ext>
            </p:extLst>
          </p:nvPr>
        </p:nvGraphicFramePr>
        <p:xfrm>
          <a:off x="325410" y="1405351"/>
          <a:ext cx="9689027" cy="39667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2010">
                  <a:extLst>
                    <a:ext uri="{9D8B030D-6E8A-4147-A177-3AD203B41FA5}">
                      <a16:colId xmlns:a16="http://schemas.microsoft.com/office/drawing/2014/main" val="728068874"/>
                    </a:ext>
                  </a:extLst>
                </a:gridCol>
                <a:gridCol w="1284677">
                  <a:extLst>
                    <a:ext uri="{9D8B030D-6E8A-4147-A177-3AD203B41FA5}">
                      <a16:colId xmlns:a16="http://schemas.microsoft.com/office/drawing/2014/main" val="3263977334"/>
                    </a:ext>
                  </a:extLst>
                </a:gridCol>
                <a:gridCol w="1473483">
                  <a:extLst>
                    <a:ext uri="{9D8B030D-6E8A-4147-A177-3AD203B41FA5}">
                      <a16:colId xmlns:a16="http://schemas.microsoft.com/office/drawing/2014/main" val="1729461897"/>
                    </a:ext>
                  </a:extLst>
                </a:gridCol>
                <a:gridCol w="1503453">
                  <a:extLst>
                    <a:ext uri="{9D8B030D-6E8A-4147-A177-3AD203B41FA5}">
                      <a16:colId xmlns:a16="http://schemas.microsoft.com/office/drawing/2014/main" val="397262794"/>
                    </a:ext>
                  </a:extLst>
                </a:gridCol>
                <a:gridCol w="1488468">
                  <a:extLst>
                    <a:ext uri="{9D8B030D-6E8A-4147-A177-3AD203B41FA5}">
                      <a16:colId xmlns:a16="http://schemas.microsoft.com/office/drawing/2014/main" val="3564154936"/>
                    </a:ext>
                  </a:extLst>
                </a:gridCol>
                <a:gridCol w="1488468">
                  <a:extLst>
                    <a:ext uri="{9D8B030D-6E8A-4147-A177-3AD203B41FA5}">
                      <a16:colId xmlns:a16="http://schemas.microsoft.com/office/drawing/2014/main" val="760848353"/>
                    </a:ext>
                  </a:extLst>
                </a:gridCol>
                <a:gridCol w="1488468">
                  <a:extLst>
                    <a:ext uri="{9D8B030D-6E8A-4147-A177-3AD203B41FA5}">
                      <a16:colId xmlns:a16="http://schemas.microsoft.com/office/drawing/2014/main" val="2315833735"/>
                    </a:ext>
                  </a:extLst>
                </a:gridCol>
              </a:tblGrid>
              <a:tr h="7293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Borough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Neighborhood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1st Most Common Venue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2nd Most Common Venue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3rd Most Common Venue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4th Most Common Venue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5th Most Common Venue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40651038"/>
                  </a:ext>
                </a:extLst>
              </a:tr>
              <a:tr h="539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Richmond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Inner Richmond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Grocery Store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Café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Chinese Restaurant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Korean Restaurant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Sushi Restaurant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447022557"/>
                  </a:ext>
                </a:extLst>
              </a:tr>
              <a:tr h="539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Richmond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Outer Richmond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Café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Chinese Restaurant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Bakery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Japanese Restaurant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Sporting Goods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12619474"/>
                  </a:ext>
                </a:extLst>
              </a:tr>
              <a:tr h="539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Richmond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Pacific Heights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Furniture / Home Store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Park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Gym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Scenic Lookout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3429374"/>
                  </a:ext>
                </a:extLst>
              </a:tr>
              <a:tr h="539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Richmond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Presidio Heights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Cosmetics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American Restaurant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Golf Course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Coffee Shop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Bakery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864077972"/>
                  </a:ext>
                </a:extLst>
              </a:tr>
              <a:tr h="539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Richmond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Seacliff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Scenic Lookout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Bus Stop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Trail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Golf Course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  <a:effectLst/>
                        </a:rPr>
                        <a:t>Beach</a:t>
                      </a:r>
                      <a:endParaRPr lang="en-US" sz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31904508"/>
                  </a:ext>
                </a:extLst>
              </a:tr>
              <a:tr h="539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Richmond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Western Addition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Café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Cosmetics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American Restaurant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Coffee Shop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Gym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5599921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0EE6EE6-4244-44F9-98AB-E1BD0BD38ABB}"/>
              </a:ext>
            </a:extLst>
          </p:cNvPr>
          <p:cNvSpPr txBox="1"/>
          <p:nvPr/>
        </p:nvSpPr>
        <p:spPr>
          <a:xfrm>
            <a:off x="509954" y="5679831"/>
            <a:ext cx="9311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Neighborhood Seacliff meets my criteria of public transportation (bus stop), Hiking trail,</a:t>
            </a:r>
          </a:p>
          <a:p>
            <a:r>
              <a:rPr lang="en-US" dirty="0"/>
              <a:t>Scenic lookout (photography), Beach and Golf course (extra!). </a:t>
            </a:r>
          </a:p>
        </p:txBody>
      </p:sp>
    </p:spTree>
    <p:extLst>
      <p:ext uri="{BB962C8B-B14F-4D97-AF65-F5344CB8AC3E}">
        <p14:creationId xmlns:p14="http://schemas.microsoft.com/office/powerpoint/2010/main" val="300251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C18-6D0A-4586-89CE-6DE8F351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 &amp; Link to GitHub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AD8F-6CAD-4C2F-9808-6293B025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am selecting Richmond Borough and Seacliff neighborhood as my future home because of Scenic Lookout, Trail, Gold Course, Beach and access to public transportation. </a:t>
            </a:r>
          </a:p>
          <a:p>
            <a:endParaRPr lang="en-US" dirty="0"/>
          </a:p>
          <a:p>
            <a:r>
              <a:rPr lang="en-US" u="sng" dirty="0">
                <a:hlinkClick r:id="rId2"/>
              </a:rPr>
              <a:t>https://github.com/shonkhochil/Coursera_Capstone/blob/master/Week%204%20Assignment%20Completed/Week4%20Capstone%20Find%20a%20Home%20in%20San%20Francisco%20California%20RH.ipynb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399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486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 3</vt:lpstr>
      <vt:lpstr>Facet</vt:lpstr>
      <vt:lpstr>IBM Coursera applied data science Capstone project</vt:lpstr>
      <vt:lpstr>overview</vt:lpstr>
      <vt:lpstr>introduction</vt:lpstr>
      <vt:lpstr>Problem statement</vt:lpstr>
      <vt:lpstr>Data sources</vt:lpstr>
      <vt:lpstr>methodology</vt:lpstr>
      <vt:lpstr>results</vt:lpstr>
      <vt:lpstr>Final Thoughts &amp; Link to GitHub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Coursera applied data science Capstone project</dc:title>
  <dc:creator>Rakibul Hasan</dc:creator>
  <cp:lastModifiedBy>Rakibul Hasan</cp:lastModifiedBy>
  <cp:revision>9</cp:revision>
  <dcterms:created xsi:type="dcterms:W3CDTF">2018-12-23T03:11:10Z</dcterms:created>
  <dcterms:modified xsi:type="dcterms:W3CDTF">2018-12-23T03:31:22Z</dcterms:modified>
</cp:coreProperties>
</file>