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  <p:embeddedFont>
      <p:font typeface="Nuni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slide" Target="slides/slide5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regular.fntdata"/><Relationship Id="rId14" Type="http://schemas.openxmlformats.org/officeDocument/2006/relationships/font" Target="fonts/Roboto-boldItalic.fntdata"/><Relationship Id="rId17" Type="http://schemas.openxmlformats.org/officeDocument/2006/relationships/font" Target="fonts/Nunito-italic.fntdata"/><Relationship Id="rId16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Nuni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c6f73a04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c6f73a04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c6f73a04f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c6f73a04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721025dc641f724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721025dc641f724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c6f73a04f_0_4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c6f73a04f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Medical Drug Generator</a:t>
            </a:r>
            <a:endParaRPr/>
          </a:p>
        </p:txBody>
      </p:sp>
      <p:sp>
        <p:nvSpPr>
          <p:cNvPr id="129" name="Google Shape;129;p13"/>
          <p:cNvSpPr txBox="1"/>
          <p:nvPr/>
        </p:nvSpPr>
        <p:spPr>
          <a:xfrm>
            <a:off x="235200" y="1115899"/>
            <a:ext cx="9144000" cy="4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INNOVATION IDEA</a:t>
            </a:r>
            <a:r>
              <a:rPr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1"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471900" y="1919075"/>
            <a:ext cx="8222100" cy="29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Addressing the Urgent Need for Faster Drug Development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Access to Comprehensive Datasets: A Critical Component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Accelerating the Pace of Innovation in Medicine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Bridging the Gap Between Research and Application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Leveraging Technology to Solve Pressing Public Health Challenges</a:t>
            </a:r>
            <a:endParaRPr/>
          </a:p>
        </p:txBody>
      </p:sp>
      <p:sp>
        <p:nvSpPr>
          <p:cNvPr id="136" name="Google Shape;136;p14"/>
          <p:cNvSpPr txBox="1"/>
          <p:nvPr/>
        </p:nvSpPr>
        <p:spPr>
          <a:xfrm>
            <a:off x="0" y="2043573"/>
            <a:ext cx="91440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" name="Google Shape;137;p14"/>
          <p:cNvSpPr txBox="1"/>
          <p:nvPr/>
        </p:nvSpPr>
        <p:spPr>
          <a:xfrm>
            <a:off x="-1" y="2043545"/>
            <a:ext cx="91440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Harnessing Comprehensive Datasets for Analysis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Computational Analysis and Prediction for Drug Efficacy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Facilitating Rapid Experimentation and Iteration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Advancing Understanding of Disease Biology and Therapeutic Mechanisms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Addressing Challenges and Limitations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Ethical Considerations in Deployment and Implementation</a:t>
            </a:r>
            <a:endParaRPr/>
          </a:p>
        </p:txBody>
      </p:sp>
      <p:sp>
        <p:nvSpPr>
          <p:cNvPr id="143" name="Google Shape;143;p15"/>
          <p:cNvSpPr txBox="1"/>
          <p:nvPr/>
        </p:nvSpPr>
        <p:spPr>
          <a:xfrm>
            <a:off x="471900" y="2043611"/>
            <a:ext cx="86721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" name="Google Shape;144;p15"/>
          <p:cNvSpPr txBox="1"/>
          <p:nvPr/>
        </p:nvSpPr>
        <p:spPr>
          <a:xfrm>
            <a:off x="-1" y="2043545"/>
            <a:ext cx="91440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5" name="Google Shape;145;p15"/>
          <p:cNvSpPr txBox="1"/>
          <p:nvPr/>
        </p:nvSpPr>
        <p:spPr>
          <a:xfrm flipH="1">
            <a:off x="0" y="1656847"/>
            <a:ext cx="9144000" cy="4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What the system is about</a:t>
            </a:r>
            <a:endParaRPr b="1" sz="17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51" name="Google Shape;151;p16"/>
          <p:cNvSpPr txBox="1"/>
          <p:nvPr>
            <p:ph idx="1" type="body"/>
          </p:nvPr>
        </p:nvSpPr>
        <p:spPr>
          <a:xfrm>
            <a:off x="471900" y="1919075"/>
            <a:ext cx="8222100" cy="32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c</a:t>
            </a:r>
            <a:r>
              <a:rPr lang="en"/>
              <a:t>onclusion the system will:-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Accelerating the Pace of Innovation in Drug Discovery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Be a beacon of hope for Addressing Emerging Diseases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Embrace a Healthier and More Resilient Future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Create a continued Research and Ethical Deployment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Unlock the Potential of Data-Driven Medicine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Thanks!</a:t>
            </a:r>
            <a:endParaRPr sz="3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