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3"/>
  </p:sldMasterIdLst>
  <p:notesMasterIdLst>
    <p:notesMasterId r:id="rId25"/>
  </p:notesMasterIdLst>
  <p:handoutMasterIdLst>
    <p:handoutMasterId r:id="rId26"/>
  </p:handoutMasterIdLst>
  <p:sldIdLst>
    <p:sldId id="289" r:id="rId4"/>
    <p:sldId id="290" r:id="rId5"/>
    <p:sldId id="291" r:id="rId6"/>
    <p:sldId id="292" r:id="rId7"/>
    <p:sldId id="293" r:id="rId8"/>
    <p:sldId id="305" r:id="rId9"/>
    <p:sldId id="306" r:id="rId10"/>
    <p:sldId id="299" r:id="rId11"/>
    <p:sldId id="298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6" r:id="rId20"/>
    <p:sldId id="314" r:id="rId21"/>
    <p:sldId id="315" r:id="rId22"/>
    <p:sldId id="317" r:id="rId23"/>
    <p:sldId id="30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AE8"/>
    <a:srgbClr val="9FF2C4"/>
    <a:srgbClr val="63D2A4"/>
    <a:srgbClr val="1FA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432F-500B-40A5-8D20-AD7C9FD159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0E66-0D14-4BBC-92E6-C54B90739E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2F9A-8F4D-466E-B9E9-50DE33859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5A865-2289-4A28-A607-FE2F7A09DE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8F8-84B7-4FBE-A47C-248D581CB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47B6-DB8B-48D1-B694-F4AF0BBC23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-1" y="4893404"/>
            <a:ext cx="9144001" cy="27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3" name="矩形 2"/>
          <p:cNvSpPr/>
          <p:nvPr userDrawn="1"/>
        </p:nvSpPr>
        <p:spPr>
          <a:xfrm flipH="1">
            <a:off x="-2" y="4946689"/>
            <a:ext cx="9144001" cy="2166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矩形 5"/>
          <p:cNvSpPr/>
          <p:nvPr userDrawn="1"/>
        </p:nvSpPr>
        <p:spPr>
          <a:xfrm>
            <a:off x="7480479" y="4869260"/>
            <a:ext cx="763522" cy="83839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5" name="矩形 4"/>
          <p:cNvSpPr/>
          <p:nvPr userDrawn="1"/>
        </p:nvSpPr>
        <p:spPr>
          <a:xfrm>
            <a:off x="7548696" y="4869258"/>
            <a:ext cx="802741" cy="294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43855" y="315192"/>
            <a:ext cx="3347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52645" y="318458"/>
            <a:ext cx="32935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543855" y="358080"/>
            <a:ext cx="33475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52645" y="361346"/>
            <a:ext cx="32935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4164" y="4847250"/>
            <a:ext cx="931804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>
              <a:defRPr lang="en-US" sz="15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fld id="{48F63A3B-78C7-47BE-AE5E-E10140E046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38F8-84B7-4FBE-A47C-248D581CB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47B6-DB8B-48D1-B694-F4AF0BBC23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3942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32540" y="1314504"/>
            <a:ext cx="864096" cy="86409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6" name="PA_直接连接符 75"/>
          <p:cNvCxnSpPr/>
          <p:nvPr>
            <p:custDataLst>
              <p:tags r:id="rId7"/>
            </p:custDataLst>
          </p:nvPr>
        </p:nvCxnSpPr>
        <p:spPr>
          <a:xfrm>
            <a:off x="3627142" y="1900119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6"/>
          <p:cNvCxnSpPr/>
          <p:nvPr>
            <p:custDataLst>
              <p:tags r:id="rId8"/>
            </p:custDataLst>
          </p:nvPr>
        </p:nvCxnSpPr>
        <p:spPr>
          <a:xfrm>
            <a:off x="3627142" y="1943007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_矩形 77"/>
          <p:cNvSpPr/>
          <p:nvPr>
            <p:custDataLst>
              <p:tags r:id="rId9"/>
            </p:custDataLst>
          </p:nvPr>
        </p:nvSpPr>
        <p:spPr>
          <a:xfrm>
            <a:off x="3060225" y="1943008"/>
            <a:ext cx="5777138" cy="71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政府智能</a:t>
            </a:r>
            <a:r>
              <a:rPr kumimoji="0" lang="en-US" altLang="zh-CN" sz="4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OA</a:t>
            </a:r>
            <a:r>
              <a:rPr kumimoji="0" lang="zh-CN" altLang="en-US" sz="4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办公系统</a:t>
            </a:r>
            <a:endParaRPr kumimoji="0" lang="zh-CN" altLang="en-US" sz="405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79" name="PA_直接连接符 78"/>
          <p:cNvCxnSpPr/>
          <p:nvPr>
            <p:custDataLst>
              <p:tags r:id="rId10"/>
            </p:custDataLst>
          </p:nvPr>
        </p:nvCxnSpPr>
        <p:spPr>
          <a:xfrm>
            <a:off x="3627142" y="2590911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79"/>
          <p:cNvCxnSpPr/>
          <p:nvPr>
            <p:custDataLst>
              <p:tags r:id="rId11"/>
            </p:custDataLst>
          </p:nvPr>
        </p:nvCxnSpPr>
        <p:spPr>
          <a:xfrm>
            <a:off x="3627142" y="2633799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PA_组合 80"/>
          <p:cNvGrpSpPr/>
          <p:nvPr>
            <p:custDataLst>
              <p:tags r:id="rId12"/>
            </p:custDataLst>
          </p:nvPr>
        </p:nvGrpSpPr>
        <p:grpSpPr>
          <a:xfrm>
            <a:off x="3635117" y="2851645"/>
            <a:ext cx="4627356" cy="276999"/>
            <a:chOff x="2992618" y="3469364"/>
            <a:chExt cx="6358413" cy="369428"/>
          </a:xfrm>
        </p:grpSpPr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5" name="PA_矩形 84"/>
          <p:cNvSpPr/>
          <p:nvPr>
            <p:custDataLst>
              <p:tags r:id="rId13"/>
            </p:custDataLst>
          </p:nvPr>
        </p:nvSpPr>
        <p:spPr>
          <a:xfrm>
            <a:off x="5163970" y="2825747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功能培训，用户手册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0" name="Freeform 477"/>
          <p:cNvSpPr>
            <a:spLocks noEditPoints="1"/>
          </p:cNvSpPr>
          <p:nvPr/>
        </p:nvSpPr>
        <p:spPr bwMode="auto">
          <a:xfrm>
            <a:off x="1378766" y="1699815"/>
            <a:ext cx="1233861" cy="1137603"/>
          </a:xfrm>
          <a:custGeom>
            <a:avLst/>
            <a:gdLst>
              <a:gd name="T0" fmla="*/ 244 w 355"/>
              <a:gd name="T1" fmla="*/ 139 h 328"/>
              <a:gd name="T2" fmla="*/ 244 w 355"/>
              <a:gd name="T3" fmla="*/ 138 h 328"/>
              <a:gd name="T4" fmla="*/ 188 w 355"/>
              <a:gd name="T5" fmla="*/ 145 h 328"/>
              <a:gd name="T6" fmla="*/ 173 w 355"/>
              <a:gd name="T7" fmla="*/ 111 h 328"/>
              <a:gd name="T8" fmla="*/ 150 w 355"/>
              <a:gd name="T9" fmla="*/ 90 h 328"/>
              <a:gd name="T10" fmla="*/ 112 w 355"/>
              <a:gd name="T11" fmla="*/ 139 h 328"/>
              <a:gd name="T12" fmla="*/ 178 w 355"/>
              <a:gd name="T13" fmla="*/ 151 h 328"/>
              <a:gd name="T14" fmla="*/ 207 w 355"/>
              <a:gd name="T15" fmla="*/ 38 h 328"/>
              <a:gd name="T16" fmla="*/ 148 w 355"/>
              <a:gd name="T17" fmla="*/ 38 h 328"/>
              <a:gd name="T18" fmla="*/ 292 w 355"/>
              <a:gd name="T19" fmla="*/ 270 h 328"/>
              <a:gd name="T20" fmla="*/ 283 w 355"/>
              <a:gd name="T21" fmla="*/ 271 h 328"/>
              <a:gd name="T22" fmla="*/ 280 w 355"/>
              <a:gd name="T23" fmla="*/ 277 h 328"/>
              <a:gd name="T24" fmla="*/ 286 w 355"/>
              <a:gd name="T25" fmla="*/ 283 h 328"/>
              <a:gd name="T26" fmla="*/ 294 w 355"/>
              <a:gd name="T27" fmla="*/ 282 h 328"/>
              <a:gd name="T28" fmla="*/ 297 w 355"/>
              <a:gd name="T29" fmla="*/ 273 h 328"/>
              <a:gd name="T30" fmla="*/ 292 w 355"/>
              <a:gd name="T31" fmla="*/ 270 h 328"/>
              <a:gd name="T32" fmla="*/ 318 w 355"/>
              <a:gd name="T33" fmla="*/ 213 h 328"/>
              <a:gd name="T34" fmla="*/ 259 w 355"/>
              <a:gd name="T35" fmla="*/ 213 h 328"/>
              <a:gd name="T36" fmla="*/ 181 w 355"/>
              <a:gd name="T37" fmla="*/ 95 h 328"/>
              <a:gd name="T38" fmla="*/ 172 w 355"/>
              <a:gd name="T39" fmla="*/ 95 h 328"/>
              <a:gd name="T40" fmla="*/ 169 w 355"/>
              <a:gd name="T41" fmla="*/ 101 h 328"/>
              <a:gd name="T42" fmla="*/ 175 w 355"/>
              <a:gd name="T43" fmla="*/ 108 h 328"/>
              <a:gd name="T44" fmla="*/ 183 w 355"/>
              <a:gd name="T45" fmla="*/ 107 h 328"/>
              <a:gd name="T46" fmla="*/ 186 w 355"/>
              <a:gd name="T47" fmla="*/ 98 h 328"/>
              <a:gd name="T48" fmla="*/ 181 w 355"/>
              <a:gd name="T49" fmla="*/ 95 h 328"/>
              <a:gd name="T50" fmla="*/ 227 w 355"/>
              <a:gd name="T51" fmla="*/ 259 h 328"/>
              <a:gd name="T52" fmla="*/ 231 w 355"/>
              <a:gd name="T53" fmla="*/ 258 h 328"/>
              <a:gd name="T54" fmla="*/ 243 w 355"/>
              <a:gd name="T55" fmla="*/ 240 h 328"/>
              <a:gd name="T56" fmla="*/ 229 w 355"/>
              <a:gd name="T57" fmla="*/ 227 h 328"/>
              <a:gd name="T58" fmla="*/ 225 w 355"/>
              <a:gd name="T59" fmla="*/ 231 h 328"/>
              <a:gd name="T60" fmla="*/ 185 w 355"/>
              <a:gd name="T61" fmla="*/ 199 h 328"/>
              <a:gd name="T62" fmla="*/ 169 w 355"/>
              <a:gd name="T63" fmla="*/ 170 h 328"/>
              <a:gd name="T64" fmla="*/ 129 w 355"/>
              <a:gd name="T65" fmla="*/ 237 h 328"/>
              <a:gd name="T66" fmla="*/ 127 w 355"/>
              <a:gd name="T67" fmla="*/ 228 h 328"/>
              <a:gd name="T68" fmla="*/ 123 w 355"/>
              <a:gd name="T69" fmla="*/ 228 h 328"/>
              <a:gd name="T70" fmla="*/ 111 w 355"/>
              <a:gd name="T71" fmla="*/ 246 h 328"/>
              <a:gd name="T72" fmla="*/ 125 w 355"/>
              <a:gd name="T73" fmla="*/ 259 h 328"/>
              <a:gd name="T74" fmla="*/ 129 w 355"/>
              <a:gd name="T75" fmla="*/ 255 h 328"/>
              <a:gd name="T76" fmla="*/ 177 w 355"/>
              <a:gd name="T77" fmla="*/ 224 h 328"/>
              <a:gd name="T78" fmla="*/ 225 w 355"/>
              <a:gd name="T79" fmla="*/ 255 h 328"/>
              <a:gd name="T80" fmla="*/ 96 w 355"/>
              <a:gd name="T81" fmla="*/ 213 h 328"/>
              <a:gd name="T82" fmla="*/ 37 w 355"/>
              <a:gd name="T83" fmla="*/ 213 h 328"/>
              <a:gd name="T84" fmla="*/ 355 w 355"/>
              <a:gd name="T85" fmla="*/ 314 h 328"/>
              <a:gd name="T86" fmla="*/ 299 w 355"/>
              <a:gd name="T87" fmla="*/ 320 h 328"/>
              <a:gd name="T88" fmla="*/ 284 w 355"/>
              <a:gd name="T89" fmla="*/ 287 h 328"/>
              <a:gd name="T90" fmla="*/ 261 w 355"/>
              <a:gd name="T91" fmla="*/ 266 h 328"/>
              <a:gd name="T92" fmla="*/ 223 w 355"/>
              <a:gd name="T93" fmla="*/ 314 h 328"/>
              <a:gd name="T94" fmla="*/ 289 w 355"/>
              <a:gd name="T95" fmla="*/ 327 h 328"/>
              <a:gd name="T96" fmla="*/ 355 w 355"/>
              <a:gd name="T97" fmla="*/ 314 h 328"/>
              <a:gd name="T98" fmla="*/ 63 w 355"/>
              <a:gd name="T99" fmla="*/ 270 h 328"/>
              <a:gd name="T100" fmla="*/ 59 w 355"/>
              <a:gd name="T101" fmla="*/ 273 h 328"/>
              <a:gd name="T102" fmla="*/ 62 w 355"/>
              <a:gd name="T103" fmla="*/ 282 h 328"/>
              <a:gd name="T104" fmla="*/ 69 w 355"/>
              <a:gd name="T105" fmla="*/ 283 h 328"/>
              <a:gd name="T106" fmla="*/ 75 w 355"/>
              <a:gd name="T107" fmla="*/ 277 h 328"/>
              <a:gd name="T108" fmla="*/ 72 w 355"/>
              <a:gd name="T109" fmla="*/ 271 h 328"/>
              <a:gd name="T110" fmla="*/ 94 w 355"/>
              <a:gd name="T111" fmla="*/ 266 h 328"/>
              <a:gd name="T112" fmla="*/ 71 w 355"/>
              <a:gd name="T113" fmla="*/ 287 h 328"/>
              <a:gd name="T114" fmla="*/ 57 w 355"/>
              <a:gd name="T115" fmla="*/ 320 h 328"/>
              <a:gd name="T116" fmla="*/ 0 w 355"/>
              <a:gd name="T117" fmla="*/ 314 h 328"/>
              <a:gd name="T118" fmla="*/ 0 w 355"/>
              <a:gd name="T119" fmla="*/ 315 h 328"/>
              <a:gd name="T120" fmla="*/ 133 w 355"/>
              <a:gd name="T121" fmla="*/ 315 h 328"/>
              <a:gd name="T122" fmla="*/ 133 w 355"/>
              <a:gd name="T123" fmla="*/ 3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" h="328">
                <a:moveTo>
                  <a:pt x="178" y="151"/>
                </a:moveTo>
                <a:cubicBezTo>
                  <a:pt x="233" y="151"/>
                  <a:pt x="244" y="153"/>
                  <a:pt x="244" y="139"/>
                </a:cubicBezTo>
                <a:cubicBezTo>
                  <a:pt x="244" y="139"/>
                  <a:pt x="244" y="139"/>
                  <a:pt x="244" y="139"/>
                </a:cubicBezTo>
                <a:cubicBezTo>
                  <a:pt x="244" y="138"/>
                  <a:pt x="244" y="138"/>
                  <a:pt x="244" y="138"/>
                </a:cubicBezTo>
                <a:cubicBezTo>
                  <a:pt x="244" y="118"/>
                  <a:pt x="228" y="99"/>
                  <a:pt x="205" y="90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73" y="111"/>
                  <a:pt x="173" y="111"/>
                  <a:pt x="173" y="111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27" y="99"/>
                  <a:pt x="111" y="118"/>
                  <a:pt x="111" y="138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1" y="139"/>
                  <a:pt x="111" y="139"/>
                  <a:pt x="111" y="139"/>
                </a:cubicBezTo>
                <a:cubicBezTo>
                  <a:pt x="111" y="153"/>
                  <a:pt x="125" y="151"/>
                  <a:pt x="178" y="151"/>
                </a:cubicBezTo>
                <a:close/>
                <a:moveTo>
                  <a:pt x="178" y="81"/>
                </a:moveTo>
                <a:cubicBezTo>
                  <a:pt x="194" y="81"/>
                  <a:pt x="207" y="59"/>
                  <a:pt x="207" y="38"/>
                </a:cubicBezTo>
                <a:cubicBezTo>
                  <a:pt x="207" y="17"/>
                  <a:pt x="194" y="0"/>
                  <a:pt x="178" y="0"/>
                </a:cubicBezTo>
                <a:cubicBezTo>
                  <a:pt x="161" y="0"/>
                  <a:pt x="148" y="17"/>
                  <a:pt x="148" y="38"/>
                </a:cubicBezTo>
                <a:cubicBezTo>
                  <a:pt x="148" y="59"/>
                  <a:pt x="161" y="81"/>
                  <a:pt x="178" y="81"/>
                </a:cubicBezTo>
                <a:close/>
                <a:moveTo>
                  <a:pt x="292" y="270"/>
                </a:moveTo>
                <a:cubicBezTo>
                  <a:pt x="285" y="270"/>
                  <a:pt x="285" y="270"/>
                  <a:pt x="285" y="270"/>
                </a:cubicBezTo>
                <a:cubicBezTo>
                  <a:pt x="284" y="270"/>
                  <a:pt x="284" y="270"/>
                  <a:pt x="283" y="271"/>
                </a:cubicBezTo>
                <a:cubicBezTo>
                  <a:pt x="281" y="273"/>
                  <a:pt x="281" y="273"/>
                  <a:pt x="281" y="273"/>
                </a:cubicBezTo>
                <a:cubicBezTo>
                  <a:pt x="280" y="274"/>
                  <a:pt x="280" y="275"/>
                  <a:pt x="280" y="277"/>
                </a:cubicBezTo>
                <a:cubicBezTo>
                  <a:pt x="284" y="282"/>
                  <a:pt x="284" y="282"/>
                  <a:pt x="284" y="282"/>
                </a:cubicBezTo>
                <a:cubicBezTo>
                  <a:pt x="284" y="283"/>
                  <a:pt x="285" y="283"/>
                  <a:pt x="286" y="283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2" y="283"/>
                  <a:pt x="293" y="283"/>
                  <a:pt x="294" y="282"/>
                </a:cubicBezTo>
                <a:cubicBezTo>
                  <a:pt x="297" y="277"/>
                  <a:pt x="297" y="277"/>
                  <a:pt x="297" y="277"/>
                </a:cubicBezTo>
                <a:cubicBezTo>
                  <a:pt x="298" y="275"/>
                  <a:pt x="297" y="274"/>
                  <a:pt x="297" y="273"/>
                </a:cubicBezTo>
                <a:cubicBezTo>
                  <a:pt x="294" y="271"/>
                  <a:pt x="294" y="271"/>
                  <a:pt x="294" y="271"/>
                </a:cubicBezTo>
                <a:cubicBezTo>
                  <a:pt x="293" y="270"/>
                  <a:pt x="293" y="270"/>
                  <a:pt x="292" y="270"/>
                </a:cubicBezTo>
                <a:close/>
                <a:moveTo>
                  <a:pt x="289" y="257"/>
                </a:moveTo>
                <a:cubicBezTo>
                  <a:pt x="305" y="257"/>
                  <a:pt x="318" y="234"/>
                  <a:pt x="318" y="213"/>
                </a:cubicBezTo>
                <a:cubicBezTo>
                  <a:pt x="318" y="192"/>
                  <a:pt x="305" y="175"/>
                  <a:pt x="289" y="175"/>
                </a:cubicBezTo>
                <a:cubicBezTo>
                  <a:pt x="272" y="175"/>
                  <a:pt x="259" y="192"/>
                  <a:pt x="259" y="213"/>
                </a:cubicBezTo>
                <a:cubicBezTo>
                  <a:pt x="259" y="234"/>
                  <a:pt x="272" y="257"/>
                  <a:pt x="289" y="257"/>
                </a:cubicBezTo>
                <a:close/>
                <a:moveTo>
                  <a:pt x="181" y="95"/>
                </a:moveTo>
                <a:cubicBezTo>
                  <a:pt x="174" y="95"/>
                  <a:pt x="174" y="95"/>
                  <a:pt x="174" y="95"/>
                </a:cubicBezTo>
                <a:cubicBezTo>
                  <a:pt x="173" y="95"/>
                  <a:pt x="173" y="95"/>
                  <a:pt x="172" y="95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69" y="99"/>
                  <a:pt x="169" y="100"/>
                  <a:pt x="169" y="101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8"/>
                  <a:pt x="174" y="108"/>
                  <a:pt x="175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1" y="108"/>
                  <a:pt x="182" y="108"/>
                  <a:pt x="183" y="107"/>
                </a:cubicBezTo>
                <a:cubicBezTo>
                  <a:pt x="186" y="101"/>
                  <a:pt x="186" y="101"/>
                  <a:pt x="186" y="101"/>
                </a:cubicBezTo>
                <a:cubicBezTo>
                  <a:pt x="187" y="100"/>
                  <a:pt x="186" y="99"/>
                  <a:pt x="186" y="98"/>
                </a:cubicBezTo>
                <a:cubicBezTo>
                  <a:pt x="183" y="95"/>
                  <a:pt x="183" y="95"/>
                  <a:pt x="183" y="95"/>
                </a:cubicBezTo>
                <a:cubicBezTo>
                  <a:pt x="182" y="95"/>
                  <a:pt x="182" y="95"/>
                  <a:pt x="181" y="95"/>
                </a:cubicBezTo>
                <a:close/>
                <a:moveTo>
                  <a:pt x="225" y="255"/>
                </a:moveTo>
                <a:cubicBezTo>
                  <a:pt x="225" y="257"/>
                  <a:pt x="226" y="258"/>
                  <a:pt x="227" y="259"/>
                </a:cubicBezTo>
                <a:cubicBezTo>
                  <a:pt x="228" y="259"/>
                  <a:pt x="228" y="259"/>
                  <a:pt x="229" y="259"/>
                </a:cubicBezTo>
                <a:cubicBezTo>
                  <a:pt x="230" y="259"/>
                  <a:pt x="231" y="259"/>
                  <a:pt x="231" y="258"/>
                </a:cubicBezTo>
                <a:cubicBezTo>
                  <a:pt x="243" y="246"/>
                  <a:pt x="243" y="246"/>
                  <a:pt x="243" y="246"/>
                </a:cubicBezTo>
                <a:cubicBezTo>
                  <a:pt x="245" y="244"/>
                  <a:pt x="245" y="242"/>
                  <a:pt x="243" y="240"/>
                </a:cubicBezTo>
                <a:cubicBezTo>
                  <a:pt x="231" y="228"/>
                  <a:pt x="231" y="228"/>
                  <a:pt x="231" y="228"/>
                </a:cubicBezTo>
                <a:cubicBezTo>
                  <a:pt x="231" y="228"/>
                  <a:pt x="230" y="227"/>
                  <a:pt x="229" y="227"/>
                </a:cubicBezTo>
                <a:cubicBezTo>
                  <a:pt x="228" y="227"/>
                  <a:pt x="228" y="227"/>
                  <a:pt x="227" y="228"/>
                </a:cubicBezTo>
                <a:cubicBezTo>
                  <a:pt x="226" y="228"/>
                  <a:pt x="225" y="230"/>
                  <a:pt x="225" y="231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187" y="233"/>
                  <a:pt x="185" y="200"/>
                  <a:pt x="185" y="199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69" y="200"/>
                  <a:pt x="168" y="233"/>
                  <a:pt x="129" y="237"/>
                </a:cubicBezTo>
                <a:cubicBezTo>
                  <a:pt x="129" y="231"/>
                  <a:pt x="129" y="231"/>
                  <a:pt x="129" y="231"/>
                </a:cubicBezTo>
                <a:cubicBezTo>
                  <a:pt x="129" y="230"/>
                  <a:pt x="128" y="228"/>
                  <a:pt x="127" y="228"/>
                </a:cubicBezTo>
                <a:cubicBezTo>
                  <a:pt x="126" y="227"/>
                  <a:pt x="126" y="227"/>
                  <a:pt x="125" y="227"/>
                </a:cubicBezTo>
                <a:cubicBezTo>
                  <a:pt x="124" y="227"/>
                  <a:pt x="123" y="228"/>
                  <a:pt x="123" y="228"/>
                </a:cubicBezTo>
                <a:cubicBezTo>
                  <a:pt x="111" y="240"/>
                  <a:pt x="111" y="240"/>
                  <a:pt x="111" y="240"/>
                </a:cubicBezTo>
                <a:cubicBezTo>
                  <a:pt x="109" y="242"/>
                  <a:pt x="109" y="244"/>
                  <a:pt x="111" y="246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3" y="259"/>
                  <a:pt x="124" y="259"/>
                  <a:pt x="125" y="259"/>
                </a:cubicBezTo>
                <a:cubicBezTo>
                  <a:pt x="126" y="259"/>
                  <a:pt x="126" y="259"/>
                  <a:pt x="127" y="259"/>
                </a:cubicBezTo>
                <a:cubicBezTo>
                  <a:pt x="128" y="258"/>
                  <a:pt x="129" y="257"/>
                  <a:pt x="129" y="255"/>
                </a:cubicBezTo>
                <a:cubicBezTo>
                  <a:pt x="129" y="252"/>
                  <a:pt x="129" y="252"/>
                  <a:pt x="129" y="252"/>
                </a:cubicBezTo>
                <a:cubicBezTo>
                  <a:pt x="155" y="250"/>
                  <a:pt x="169" y="238"/>
                  <a:pt x="177" y="224"/>
                </a:cubicBezTo>
                <a:cubicBezTo>
                  <a:pt x="185" y="238"/>
                  <a:pt x="199" y="250"/>
                  <a:pt x="225" y="252"/>
                </a:cubicBezTo>
                <a:lnTo>
                  <a:pt x="225" y="255"/>
                </a:lnTo>
                <a:close/>
                <a:moveTo>
                  <a:pt x="67" y="257"/>
                </a:moveTo>
                <a:cubicBezTo>
                  <a:pt x="83" y="257"/>
                  <a:pt x="96" y="234"/>
                  <a:pt x="96" y="213"/>
                </a:cubicBezTo>
                <a:cubicBezTo>
                  <a:pt x="96" y="192"/>
                  <a:pt x="83" y="175"/>
                  <a:pt x="67" y="175"/>
                </a:cubicBezTo>
                <a:cubicBezTo>
                  <a:pt x="50" y="175"/>
                  <a:pt x="37" y="192"/>
                  <a:pt x="37" y="213"/>
                </a:cubicBezTo>
                <a:cubicBezTo>
                  <a:pt x="37" y="234"/>
                  <a:pt x="50" y="257"/>
                  <a:pt x="67" y="257"/>
                </a:cubicBezTo>
                <a:close/>
                <a:moveTo>
                  <a:pt x="355" y="314"/>
                </a:moveTo>
                <a:cubicBezTo>
                  <a:pt x="355" y="294"/>
                  <a:pt x="339" y="274"/>
                  <a:pt x="316" y="266"/>
                </a:cubicBezTo>
                <a:cubicBezTo>
                  <a:pt x="299" y="320"/>
                  <a:pt x="299" y="320"/>
                  <a:pt x="299" y="320"/>
                </a:cubicBezTo>
                <a:cubicBezTo>
                  <a:pt x="293" y="287"/>
                  <a:pt x="293" y="287"/>
                  <a:pt x="293" y="287"/>
                </a:cubicBezTo>
                <a:cubicBezTo>
                  <a:pt x="284" y="287"/>
                  <a:pt x="284" y="287"/>
                  <a:pt x="284" y="287"/>
                </a:cubicBezTo>
                <a:cubicBezTo>
                  <a:pt x="279" y="320"/>
                  <a:pt x="279" y="320"/>
                  <a:pt x="279" y="320"/>
                </a:cubicBezTo>
                <a:cubicBezTo>
                  <a:pt x="261" y="266"/>
                  <a:pt x="261" y="266"/>
                  <a:pt x="261" y="266"/>
                </a:cubicBezTo>
                <a:cubicBezTo>
                  <a:pt x="238" y="274"/>
                  <a:pt x="222" y="294"/>
                  <a:pt x="222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2" y="315"/>
                  <a:pt x="222" y="315"/>
                  <a:pt x="222" y="315"/>
                </a:cubicBezTo>
                <a:cubicBezTo>
                  <a:pt x="222" y="328"/>
                  <a:pt x="236" y="327"/>
                  <a:pt x="289" y="327"/>
                </a:cubicBezTo>
                <a:cubicBezTo>
                  <a:pt x="344" y="327"/>
                  <a:pt x="355" y="328"/>
                  <a:pt x="355" y="315"/>
                </a:cubicBezTo>
                <a:cubicBezTo>
                  <a:pt x="355" y="314"/>
                  <a:pt x="355" y="314"/>
                  <a:pt x="355" y="314"/>
                </a:cubicBezTo>
                <a:close/>
                <a:moveTo>
                  <a:pt x="70" y="270"/>
                </a:moveTo>
                <a:cubicBezTo>
                  <a:pt x="63" y="270"/>
                  <a:pt x="63" y="270"/>
                  <a:pt x="63" y="270"/>
                </a:cubicBezTo>
                <a:cubicBezTo>
                  <a:pt x="62" y="270"/>
                  <a:pt x="62" y="270"/>
                  <a:pt x="61" y="271"/>
                </a:cubicBezTo>
                <a:cubicBezTo>
                  <a:pt x="59" y="273"/>
                  <a:pt x="59" y="273"/>
                  <a:pt x="59" y="273"/>
                </a:cubicBezTo>
                <a:cubicBezTo>
                  <a:pt x="58" y="274"/>
                  <a:pt x="58" y="275"/>
                  <a:pt x="58" y="277"/>
                </a:cubicBezTo>
                <a:cubicBezTo>
                  <a:pt x="62" y="282"/>
                  <a:pt x="62" y="282"/>
                  <a:pt x="62" y="282"/>
                </a:cubicBezTo>
                <a:cubicBezTo>
                  <a:pt x="62" y="283"/>
                  <a:pt x="63" y="283"/>
                  <a:pt x="64" y="283"/>
                </a:cubicBezTo>
                <a:cubicBezTo>
                  <a:pt x="69" y="283"/>
                  <a:pt x="69" y="283"/>
                  <a:pt x="69" y="283"/>
                </a:cubicBezTo>
                <a:cubicBezTo>
                  <a:pt x="70" y="283"/>
                  <a:pt x="71" y="283"/>
                  <a:pt x="72" y="282"/>
                </a:cubicBezTo>
                <a:cubicBezTo>
                  <a:pt x="75" y="277"/>
                  <a:pt x="75" y="277"/>
                  <a:pt x="75" y="277"/>
                </a:cubicBezTo>
                <a:cubicBezTo>
                  <a:pt x="76" y="275"/>
                  <a:pt x="75" y="274"/>
                  <a:pt x="75" y="273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71" y="270"/>
                  <a:pt x="71" y="270"/>
                  <a:pt x="70" y="270"/>
                </a:cubicBezTo>
                <a:close/>
                <a:moveTo>
                  <a:pt x="94" y="266"/>
                </a:moveTo>
                <a:cubicBezTo>
                  <a:pt x="77" y="320"/>
                  <a:pt x="77" y="320"/>
                  <a:pt x="77" y="320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62" y="287"/>
                  <a:pt x="62" y="287"/>
                  <a:pt x="62" y="287"/>
                </a:cubicBezTo>
                <a:cubicBezTo>
                  <a:pt x="57" y="320"/>
                  <a:pt x="57" y="320"/>
                  <a:pt x="57" y="320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16" y="274"/>
                  <a:pt x="0" y="294"/>
                  <a:pt x="0" y="314"/>
                </a:cubicBezTo>
                <a:cubicBezTo>
                  <a:pt x="1" y="314"/>
                  <a:pt x="1" y="314"/>
                  <a:pt x="1" y="31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28"/>
                  <a:pt x="14" y="327"/>
                  <a:pt x="67" y="327"/>
                </a:cubicBezTo>
                <a:cubicBezTo>
                  <a:pt x="122" y="327"/>
                  <a:pt x="133" y="328"/>
                  <a:pt x="133" y="315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294"/>
                  <a:pt x="117" y="274"/>
                  <a:pt x="94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5" grpId="0"/>
          <p:bldP spid="4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5" grpId="0"/>
          <p:bldP spid="4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发起计划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722" y="1203158"/>
            <a:ext cx="3446886" cy="246647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发起计划：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发布当月计划和下月计划，指定计划时间节点，完成进度，未完成原因等等，指定责任领导和责任科室。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计划管理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5" y="1771859"/>
            <a:ext cx="4145041" cy="13290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查看相关计划，上报计划，计划汇总，本科室相关计划汇总，计划信息的导出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/>
          <p:nvPr/>
        </p:nvSpPr>
        <p:spPr>
          <a:xfrm>
            <a:off x="3851922" y="1361696"/>
            <a:ext cx="21691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rgbClr val="63D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公文轮阅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15797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公文发布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发布轮阅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2397194" y="1885589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4058338" y="3209519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</a:t>
            </a:r>
            <a:r>
              <a:rPr lang="zh-CN" altLang="en-US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5761554" y="3206261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公文抄送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4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741" y="1341461"/>
            <a:ext cx="4145041" cy="157902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公文发布：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文书（档案管理员）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发布公文，可以上传封面图片文件，附件可以上传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扫描文件（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发布轮阅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发布轮阅：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党政办主任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审核公文，通过后，指定各级领导轮阅，指定抄送人，发布轮阅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5" y="1263255"/>
            <a:ext cx="4145041" cy="8099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139420"/>
            <a:ext cx="2870049" cy="1897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公文轮阅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945" y="1314036"/>
            <a:ext cx="4145041" cy="8217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公文轮阅：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各相干领导</a:t>
            </a:r>
            <a:r>
              <a:rPr lang="zh-CN" altLang="en-US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noProof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阅公文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，可以添加批注和意见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5" y="2186585"/>
            <a:ext cx="3123901" cy="1912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53280" y="2476730"/>
            <a:ext cx="40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公文抄送：</a:t>
            </a:r>
            <a:r>
              <a:rPr lang="zh-CN" altLang="en-US" dirty="0" smtClean="0">
                <a:ln w="0"/>
                <a:solidFill>
                  <a:srgbClr val="FF0000"/>
                </a:solidFill>
              </a:rPr>
              <a:t>指定抄送人</a:t>
            </a:r>
            <a:r>
              <a:rPr lang="zh-CN" altLang="en-US" dirty="0" smtClean="0">
                <a:ln w="0"/>
                <a:solidFill>
                  <a:schemeClr val="bg1">
                    <a:lumMod val="50000"/>
                  </a:schemeClr>
                </a:solidFill>
              </a:rPr>
              <a:t>登录后可以看到相关公文，不可添加批注和意见</a:t>
            </a:r>
            <a:endParaRPr lang="zh-CN" altLang="en-US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审核记录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5" y="1771859"/>
            <a:ext cx="4145041" cy="13290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公文轮阅每一步都有记录，各个职能角色都能查看到相干的公文记录，文书可以查看公文轮阅的流程记录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/>
          <p:nvPr/>
        </p:nvSpPr>
        <p:spPr>
          <a:xfrm>
            <a:off x="3851922" y="1361696"/>
            <a:ext cx="21691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rgbClr val="63D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考勤管理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15797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考勤记录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请假登记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2397194" y="1885589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4058338" y="3209519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外出登记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5761554" y="3206261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数据导出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4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考勤记录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290" y="1064388"/>
            <a:ext cx="4145041" cy="8682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考勤记录：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查看相关计划，上报计划，计划汇总，本科室相关计划汇总，计划信息的导出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2072002"/>
            <a:ext cx="4183659" cy="218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请假外出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3280" y="1263255"/>
            <a:ext cx="4145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请假登记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输入请假开始时间，结束时间，事由，提交后，等待该科室领导审批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3280" y="273336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外出登记：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选择是公出还是下村，公出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要输入公出事由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" y="1450073"/>
            <a:ext cx="4503174" cy="81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8721" y="2306759"/>
            <a:ext cx="6766560" cy="1061775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政府智能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系统主要是实现政府公文轮阅，计划发起，执行并监督，考勤管理的一个智能化办公软件，是政府公文上传下达，权责分明，高效沟通的一个办公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sym typeface="微软雅黑" panose="020B0503020204020204" pitchFamily="34" charset="-122"/>
              </a:rPr>
              <a:t>管理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平台。本系统分为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版和手机版。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40311" y="770251"/>
            <a:ext cx="1306135" cy="1269327"/>
            <a:chOff x="2132199" y="770251"/>
            <a:chExt cx="1306135" cy="1269327"/>
          </a:xfrm>
        </p:grpSpPr>
        <p:grpSp>
          <p:nvGrpSpPr>
            <p:cNvPr id="4" name="组合 3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" name="TextBox 11"/>
            <p:cNvSpPr txBox="1"/>
            <p:nvPr/>
          </p:nvSpPr>
          <p:spPr>
            <a:xfrm>
              <a:off x="2380042" y="1012497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5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</a:t>
              </a:r>
              <a:r>
                <a:rPr kumimoji="0" lang="zh-CN" altLang="en-US" sz="4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90865" y="1603223"/>
            <a:ext cx="349446" cy="349446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73219" y="1217239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29511" y="1381787"/>
            <a:ext cx="208440" cy="2084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solidFill>
            <a:schemeClr val="accent1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1037" y="76949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solidFill>
            <a:schemeClr val="accent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44008" y="770251"/>
            <a:ext cx="1306135" cy="1269327"/>
            <a:chOff x="2132199" y="770251"/>
            <a:chExt cx="1306135" cy="1269327"/>
          </a:xfrm>
        </p:grpSpPr>
        <p:grpSp>
          <p:nvGrpSpPr>
            <p:cNvPr id="33" name="组合 32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7" name="同心圆 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4" name="TextBox 11"/>
            <p:cNvSpPr txBox="1"/>
            <p:nvPr/>
          </p:nvSpPr>
          <p:spPr>
            <a:xfrm>
              <a:off x="2395992" y="1008130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5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  <a:endPara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30827" y="4431932"/>
            <a:ext cx="358095" cy="3580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0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41551" y="3556000"/>
            <a:ext cx="349682" cy="3496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3054" y="4805193"/>
            <a:ext cx="358095" cy="3580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6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3280" y="1263255"/>
            <a:ext cx="41452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考勤管理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人员可以导出数据，并且可以同步数据到考勤机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" y="1450073"/>
            <a:ext cx="4503174" cy="81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32540" y="1314504"/>
            <a:ext cx="864096" cy="86409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6" name="PA_直接连接符 75"/>
          <p:cNvCxnSpPr/>
          <p:nvPr>
            <p:custDataLst>
              <p:tags r:id="rId7"/>
            </p:custDataLst>
          </p:nvPr>
        </p:nvCxnSpPr>
        <p:spPr>
          <a:xfrm>
            <a:off x="3627142" y="1900119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6"/>
          <p:cNvCxnSpPr/>
          <p:nvPr>
            <p:custDataLst>
              <p:tags r:id="rId8"/>
            </p:custDataLst>
          </p:nvPr>
        </p:nvCxnSpPr>
        <p:spPr>
          <a:xfrm>
            <a:off x="3627142" y="1943007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_矩形 77"/>
          <p:cNvSpPr/>
          <p:nvPr>
            <p:custDataLst>
              <p:tags r:id="rId9"/>
            </p:custDataLst>
          </p:nvPr>
        </p:nvSpPr>
        <p:spPr>
          <a:xfrm>
            <a:off x="3060225" y="1943008"/>
            <a:ext cx="5777138" cy="71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50" b="1" dirty="0" smtClean="0">
                <a:solidFill>
                  <a:srgbClr val="1FAA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谢谢观看！</a:t>
            </a:r>
            <a:endParaRPr kumimoji="0" lang="zh-CN" altLang="en-US" sz="405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79" name="PA_直接连接符 78"/>
          <p:cNvCxnSpPr/>
          <p:nvPr>
            <p:custDataLst>
              <p:tags r:id="rId10"/>
            </p:custDataLst>
          </p:nvPr>
        </p:nvCxnSpPr>
        <p:spPr>
          <a:xfrm>
            <a:off x="3627142" y="2590911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79"/>
          <p:cNvCxnSpPr/>
          <p:nvPr>
            <p:custDataLst>
              <p:tags r:id="rId11"/>
            </p:custDataLst>
          </p:nvPr>
        </p:nvCxnSpPr>
        <p:spPr>
          <a:xfrm>
            <a:off x="3627142" y="2633799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PA_组合 80"/>
          <p:cNvGrpSpPr/>
          <p:nvPr>
            <p:custDataLst>
              <p:tags r:id="rId12"/>
            </p:custDataLst>
          </p:nvPr>
        </p:nvGrpSpPr>
        <p:grpSpPr>
          <a:xfrm>
            <a:off x="3635117" y="2851645"/>
            <a:ext cx="4627356" cy="276999"/>
            <a:chOff x="2992618" y="3469364"/>
            <a:chExt cx="6358413" cy="369428"/>
          </a:xfrm>
        </p:grpSpPr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5" name="PA_矩形 84"/>
          <p:cNvSpPr/>
          <p:nvPr>
            <p:custDataLst>
              <p:tags r:id="rId13"/>
            </p:custDataLst>
          </p:nvPr>
        </p:nvSpPr>
        <p:spPr>
          <a:xfrm>
            <a:off x="5544679" y="2825747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THANKS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528022" y="1900119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5" grpId="0"/>
          <p:bldP spid="4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5" grpId="0"/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404474" y="-1092154"/>
            <a:ext cx="2335052" cy="2335052"/>
            <a:chOff x="2894659" y="1465288"/>
            <a:chExt cx="1727827" cy="1727827"/>
          </a:xfrm>
        </p:grpSpPr>
        <p:grpSp>
          <p:nvGrpSpPr>
            <p:cNvPr id="155" name="组合 15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5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rot="1771504">
            <a:off x="2943860" y="378942"/>
            <a:ext cx="272244" cy="272209"/>
            <a:chOff x="1827622" y="1343919"/>
            <a:chExt cx="2304000" cy="2304000"/>
          </a:xfrm>
        </p:grpSpPr>
        <p:sp>
          <p:nvSpPr>
            <p:cNvPr id="160" name="椭圆 15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771504">
            <a:off x="5868613" y="455243"/>
            <a:ext cx="272244" cy="27220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63" name="椭圆 16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771504">
            <a:off x="3905320" y="1212891"/>
            <a:ext cx="216832" cy="216804"/>
            <a:chOff x="1827622" y="1343919"/>
            <a:chExt cx="2304000" cy="2304000"/>
          </a:xfrm>
        </p:grpSpPr>
        <p:sp>
          <p:nvSpPr>
            <p:cNvPr id="166" name="椭圆 16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 rot="1771504">
            <a:off x="5385911" y="892435"/>
            <a:ext cx="402249" cy="402197"/>
            <a:chOff x="1827622" y="1343919"/>
            <a:chExt cx="2304000" cy="2304000"/>
          </a:xfrm>
        </p:grpSpPr>
        <p:sp>
          <p:nvSpPr>
            <p:cNvPr id="169" name="椭圆 1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rot="1771504">
            <a:off x="3266701" y="816764"/>
            <a:ext cx="202768" cy="202742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75" name="椭圆 1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434085" y="123411"/>
            <a:ext cx="237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功能模块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972349" y="2104614"/>
            <a:ext cx="762943" cy="762943"/>
            <a:chOff x="1254722" y="1864234"/>
            <a:chExt cx="762943" cy="762943"/>
          </a:xfrm>
        </p:grpSpPr>
        <p:grpSp>
          <p:nvGrpSpPr>
            <p:cNvPr id="179" name="组合 17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7C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80" name="文本框 17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075645" y="2104614"/>
            <a:ext cx="762943" cy="762943"/>
            <a:chOff x="2705448" y="1864234"/>
            <a:chExt cx="762943" cy="762943"/>
          </a:xfrm>
        </p:grpSpPr>
        <p:grpSp>
          <p:nvGrpSpPr>
            <p:cNvPr id="186" name="组合 18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8" name="组合 18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0" name="椭圆 18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B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178941" y="2098220"/>
            <a:ext cx="762943" cy="762943"/>
            <a:chOff x="4132381" y="1864234"/>
            <a:chExt cx="762943" cy="762943"/>
          </a:xfrm>
        </p:grpSpPr>
        <p:grpSp>
          <p:nvGrpSpPr>
            <p:cNvPr id="193" name="组合 19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95" name="组合 19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7" name="椭圆 19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94" name="文本框 19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282238" y="2098220"/>
            <a:ext cx="762943" cy="762943"/>
            <a:chOff x="5617616" y="1872229"/>
            <a:chExt cx="762943" cy="762943"/>
          </a:xfrm>
        </p:grpSpPr>
        <p:grpSp>
          <p:nvGrpSpPr>
            <p:cNvPr id="200" name="组合 19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202" name="组合 20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04" name="椭圆 20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1" name="文本框 20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AA8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1771504">
            <a:off x="1505614" y="2598176"/>
            <a:ext cx="272244" cy="272209"/>
            <a:chOff x="1827622" y="1343919"/>
            <a:chExt cx="2304000" cy="2304000"/>
          </a:xfrm>
        </p:grpSpPr>
        <p:sp>
          <p:nvSpPr>
            <p:cNvPr id="219" name="椭圆 2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 rot="1771504">
            <a:off x="3624479" y="2606205"/>
            <a:ext cx="272244" cy="272209"/>
            <a:chOff x="1827622" y="1343919"/>
            <a:chExt cx="2304000" cy="2304000"/>
          </a:xfrm>
        </p:grpSpPr>
        <p:sp>
          <p:nvSpPr>
            <p:cNvPr id="222" name="椭圆 2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 rot="1771504">
            <a:off x="5743165" y="2586494"/>
            <a:ext cx="272244" cy="272209"/>
            <a:chOff x="1827622" y="1343919"/>
            <a:chExt cx="2304000" cy="2304000"/>
          </a:xfrm>
        </p:grpSpPr>
        <p:sp>
          <p:nvSpPr>
            <p:cNvPr id="225" name="椭圆 2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 rot="1771504">
            <a:off x="7880272" y="2590355"/>
            <a:ext cx="272244" cy="272209"/>
            <a:chOff x="1827622" y="1343919"/>
            <a:chExt cx="2304000" cy="2304000"/>
          </a:xfrm>
        </p:grpSpPr>
        <p:sp>
          <p:nvSpPr>
            <p:cNvPr id="228" name="椭圆 2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cxnSp>
        <p:nvCxnSpPr>
          <p:cNvPr id="230" name="直接连接符 229"/>
          <p:cNvCxnSpPr/>
          <p:nvPr/>
        </p:nvCxnSpPr>
        <p:spPr>
          <a:xfrm flipV="1">
            <a:off x="246870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V="1">
            <a:off x="457188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6675296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52"/>
          <p:cNvSpPr txBox="1"/>
          <p:nvPr/>
        </p:nvSpPr>
        <p:spPr>
          <a:xfrm>
            <a:off x="563839" y="3260380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" name="文本框 73"/>
          <p:cNvSpPr txBox="1"/>
          <p:nvPr/>
        </p:nvSpPr>
        <p:spPr>
          <a:xfrm>
            <a:off x="2688380" y="3260380"/>
            <a:ext cx="168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计划任务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文本框 75"/>
          <p:cNvSpPr txBox="1"/>
          <p:nvPr/>
        </p:nvSpPr>
        <p:spPr>
          <a:xfrm>
            <a:off x="4812921" y="3260380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FA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轮阅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文本框 77"/>
          <p:cNvSpPr txBox="1"/>
          <p:nvPr/>
        </p:nvSpPr>
        <p:spPr>
          <a:xfrm>
            <a:off x="6936535" y="3252133"/>
            <a:ext cx="19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solidFill>
                  <a:srgbClr val="1FA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2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/>
          <p:bldP spid="243" grpId="0"/>
          <p:bldP spid="244" grpId="0"/>
          <p:bldP spid="245" grpId="0"/>
          <p:bldP spid="24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3851922" y="1361696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AA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人员管理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FAA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23728" y="1579724"/>
            <a:ext cx="1197175" cy="1197175"/>
            <a:chOff x="1068965" y="491752"/>
            <a:chExt cx="1197175" cy="1197175"/>
          </a:xfrm>
        </p:grpSpPr>
        <p:grpSp>
          <p:nvGrpSpPr>
            <p:cNvPr id="30" name="组合 29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1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9"/>
          <p:cNvSpPr txBox="1"/>
          <p:nvPr/>
        </p:nvSpPr>
        <p:spPr>
          <a:xfrm>
            <a:off x="4058337" y="3201306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5761555" y="3205014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5" y="1299664"/>
            <a:ext cx="4145041" cy="25696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部门管理：新建部门，部门展示，部门删除，部门编辑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451" y="1299664"/>
            <a:ext cx="2781428" cy="25696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管理：新建岗位，岗位展示，岗位删除，岗位编辑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5" y="1203158"/>
            <a:ext cx="4145041" cy="246647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27" name="文本框 26"/>
          <p:cNvSpPr txBox="1"/>
          <p:nvPr/>
        </p:nvSpPr>
        <p:spPr>
          <a:xfrm>
            <a:off x="4653280" y="1263255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管理：增加人员信息，展示人员信息，人员信息删除，人员信息编辑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3022" y="1579777"/>
            <a:ext cx="2053397" cy="20533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3866" y="1737487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98250" y="2787718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3946" y="3573213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65150" y="981600"/>
            <a:ext cx="618296" cy="6182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标题 11"/>
          <p:cNvSpPr txBox="1"/>
          <p:nvPr/>
        </p:nvSpPr>
        <p:spPr>
          <a:xfrm>
            <a:off x="2250347" y="1125759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01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标题 11"/>
          <p:cNvSpPr txBox="1"/>
          <p:nvPr/>
        </p:nvSpPr>
        <p:spPr>
          <a:xfrm>
            <a:off x="2898250" y="1881646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02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2898250" y="2953116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03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标题 11"/>
          <p:cNvSpPr txBox="1"/>
          <p:nvPr/>
        </p:nvSpPr>
        <p:spPr>
          <a:xfrm>
            <a:off x="2346730" y="3717372"/>
            <a:ext cx="605512" cy="4285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04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250" y="1275423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22" name="组合 21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24" name="直接连接符 23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标题 11"/>
          <p:cNvSpPr txBox="1"/>
          <p:nvPr/>
        </p:nvSpPr>
        <p:spPr>
          <a:xfrm>
            <a:off x="5381879" y="1164538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发起公文轮阅，查看相干计划进度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标题 11"/>
          <p:cNvSpPr txBox="1"/>
          <p:nvPr/>
        </p:nvSpPr>
        <p:spPr>
          <a:xfrm>
            <a:off x="5389183" y="901422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文书（档案管理员）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898250" y="3921028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38" name="组合 37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40" name="直接连接符 39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410024" y="3489613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标题 11"/>
          <p:cNvSpPr txBox="1"/>
          <p:nvPr/>
        </p:nvSpPr>
        <p:spPr>
          <a:xfrm>
            <a:off x="5381879" y="3918127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查看相关计划和被领导指定抄送的公文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4" name="标题 11"/>
          <p:cNvSpPr txBox="1"/>
          <p:nvPr/>
        </p:nvSpPr>
        <p:spPr>
          <a:xfrm>
            <a:off x="5389183" y="3655011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基层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509033" y="2031310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46" name="组合 45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48" name="直接连接符 47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5020808" y="1599895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标题 11"/>
          <p:cNvSpPr txBox="1"/>
          <p:nvPr/>
        </p:nvSpPr>
        <p:spPr>
          <a:xfrm>
            <a:off x="5992662" y="1974417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发起计划，发布公文轮阅，审核公文，查看相关计划任务等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" name="标题 11"/>
          <p:cNvSpPr txBox="1"/>
          <p:nvPr/>
        </p:nvSpPr>
        <p:spPr>
          <a:xfrm>
            <a:off x="5999967" y="1711301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党政办主任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509033" y="3057157"/>
            <a:ext cx="1457782" cy="54513"/>
            <a:chOff x="4369395" y="1412081"/>
            <a:chExt cx="1944216" cy="72703"/>
          </a:xfrm>
          <a:solidFill>
            <a:schemeClr val="tx1"/>
          </a:solidFill>
        </p:grpSpPr>
        <p:grpSp>
          <p:nvGrpSpPr>
            <p:cNvPr id="54" name="组合 53"/>
            <p:cNvGrpSpPr/>
            <p:nvPr/>
          </p:nvGrpSpPr>
          <p:grpSpPr>
            <a:xfrm rot="16200000">
              <a:off x="5341503" y="511981"/>
              <a:ext cx="72008" cy="1872208"/>
              <a:chOff x="3419789" y="2128318"/>
              <a:chExt cx="72008" cy="1872208"/>
            </a:xfrm>
            <a:grpFill/>
          </p:grpSpPr>
          <p:cxnSp>
            <p:nvCxnSpPr>
              <p:cNvPr id="56" name="直接连接符 55"/>
              <p:cNvCxnSpPr/>
              <p:nvPr/>
            </p:nvCxnSpPr>
            <p:spPr>
              <a:xfrm rot="5400000">
                <a:off x="2555693" y="3028418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/>
              <p:cNvSpPr/>
              <p:nvPr/>
            </p:nvSpPr>
            <p:spPr>
              <a:xfrm>
                <a:off x="3419789" y="392851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" name="椭圆 54"/>
            <p:cNvSpPr/>
            <p:nvPr/>
          </p:nvSpPr>
          <p:spPr>
            <a:xfrm rot="16200000">
              <a:off x="4369395" y="1412776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5032840" y="2625742"/>
            <a:ext cx="917863" cy="9178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标题 11"/>
          <p:cNvSpPr txBox="1"/>
          <p:nvPr/>
        </p:nvSpPr>
        <p:spPr>
          <a:xfrm>
            <a:off x="5992662" y="3000264"/>
            <a:ext cx="2844701" cy="597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审核计划，审核公文，查看相干计划任务进度等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0" name="标题 11"/>
          <p:cNvSpPr txBox="1"/>
          <p:nvPr/>
        </p:nvSpPr>
        <p:spPr>
          <a:xfrm>
            <a:off x="5999967" y="2737148"/>
            <a:ext cx="1811550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各级领导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232715" y="1733040"/>
            <a:ext cx="494049" cy="596537"/>
            <a:chOff x="5499100" y="2711450"/>
            <a:chExt cx="1193801" cy="1441451"/>
          </a:xfrm>
          <a:solidFill>
            <a:schemeClr val="bg1"/>
          </a:solidFill>
        </p:grpSpPr>
        <p:sp>
          <p:nvSpPr>
            <p:cNvPr id="62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6" name="KSO_Shape"/>
          <p:cNvSpPr/>
          <p:nvPr/>
        </p:nvSpPr>
        <p:spPr bwMode="auto">
          <a:xfrm>
            <a:off x="4562963" y="3641086"/>
            <a:ext cx="598922" cy="634900"/>
          </a:xfrm>
          <a:custGeom>
            <a:avLst/>
            <a:gdLst>
              <a:gd name="T0" fmla="*/ 871762 w 2344738"/>
              <a:gd name="T1" fmla="*/ 2409190 h 2484437"/>
              <a:gd name="T2" fmla="*/ 1162059 w 2344738"/>
              <a:gd name="T3" fmla="*/ 2170588 h 2484437"/>
              <a:gd name="T4" fmla="*/ 1847045 w 2344738"/>
              <a:gd name="T5" fmla="*/ 1914799 h 2484437"/>
              <a:gd name="T6" fmla="*/ 1989223 w 2344738"/>
              <a:gd name="T7" fmla="*/ 2174222 h 2484437"/>
              <a:gd name="T8" fmla="*/ 2171725 w 2344738"/>
              <a:gd name="T9" fmla="*/ 2027497 h 2484437"/>
              <a:gd name="T10" fmla="*/ 577756 w 2344738"/>
              <a:gd name="T11" fmla="*/ 1710690 h 2484437"/>
              <a:gd name="T12" fmla="*/ 918226 w 2344738"/>
              <a:gd name="T13" fmla="*/ 1971358 h 2484437"/>
              <a:gd name="T14" fmla="*/ 916117 w 2344738"/>
              <a:gd name="T15" fmla="*/ 1782955 h 2484437"/>
              <a:gd name="T16" fmla="*/ 1163655 w 2344738"/>
              <a:gd name="T17" fmla="*/ 1791018 h 2484437"/>
              <a:gd name="T18" fmla="*/ 1369346 w 2344738"/>
              <a:gd name="T19" fmla="*/ 1978503 h 2484437"/>
              <a:gd name="T20" fmla="*/ 1844763 w 2344738"/>
              <a:gd name="T21" fmla="*/ 1695450 h 2484437"/>
              <a:gd name="T22" fmla="*/ 1613852 w 2344738"/>
              <a:gd name="T23" fmla="*/ 1757995 h 2484437"/>
              <a:gd name="T24" fmla="*/ 1466215 w 2344738"/>
              <a:gd name="T25" fmla="*/ 1665804 h 2484437"/>
              <a:gd name="T26" fmla="*/ 139383 w 2344738"/>
              <a:gd name="T27" fmla="*/ 1551132 h 2484437"/>
              <a:gd name="T28" fmla="*/ 121920 w 2344738"/>
              <a:gd name="T29" fmla="*/ 1806533 h 2484437"/>
              <a:gd name="T30" fmla="*/ 349213 w 2344738"/>
              <a:gd name="T31" fmla="*/ 1603596 h 2484437"/>
              <a:gd name="T32" fmla="*/ 904689 w 2344738"/>
              <a:gd name="T33" fmla="*/ 1386127 h 2484437"/>
              <a:gd name="T34" fmla="*/ 637223 w 2344738"/>
              <a:gd name="T35" fmla="*/ 1626218 h 2484437"/>
              <a:gd name="T36" fmla="*/ 468909 w 2344738"/>
              <a:gd name="T37" fmla="*/ 1265925 h 2484437"/>
              <a:gd name="T38" fmla="*/ 430842 w 2344738"/>
              <a:gd name="T39" fmla="*/ 1122045 h 2484437"/>
              <a:gd name="T40" fmla="*/ 1268838 w 2344738"/>
              <a:gd name="T41" fmla="*/ 1494705 h 2484437"/>
              <a:gd name="T42" fmla="*/ 1607502 w 2344738"/>
              <a:gd name="T43" fmla="*/ 1509397 h 2484437"/>
              <a:gd name="T44" fmla="*/ 1745572 w 2344738"/>
              <a:gd name="T45" fmla="*/ 1626218 h 2484437"/>
              <a:gd name="T46" fmla="*/ 1985330 w 2344738"/>
              <a:gd name="T47" fmla="*/ 1321435 h 2484437"/>
              <a:gd name="T48" fmla="*/ 959075 w 2344738"/>
              <a:gd name="T49" fmla="*/ 1223010 h 2484437"/>
              <a:gd name="T50" fmla="*/ 1590675 w 2344738"/>
              <a:gd name="T51" fmla="*/ 717903 h 2484437"/>
              <a:gd name="T52" fmla="*/ 1221105 w 2344738"/>
              <a:gd name="T53" fmla="*/ 1447738 h 2484437"/>
              <a:gd name="T54" fmla="*/ 1833657 w 2344738"/>
              <a:gd name="T55" fmla="*/ 772478 h 2484437"/>
              <a:gd name="T56" fmla="*/ 707217 w 2344738"/>
              <a:gd name="T57" fmla="*/ 636270 h 2484437"/>
              <a:gd name="T58" fmla="*/ 651510 w 2344738"/>
              <a:gd name="T59" fmla="*/ 1030166 h 2484437"/>
              <a:gd name="T60" fmla="*/ 1878779 w 2344738"/>
              <a:gd name="T61" fmla="*/ 599489 h 2484437"/>
              <a:gd name="T62" fmla="*/ 2173605 w 2344738"/>
              <a:gd name="T63" fmla="*/ 692847 h 2484437"/>
              <a:gd name="T64" fmla="*/ 2093597 w 2344738"/>
              <a:gd name="T65" fmla="*/ 537027 h 2484437"/>
              <a:gd name="T66" fmla="*/ 260298 w 2344738"/>
              <a:gd name="T67" fmla="*/ 577256 h 2484437"/>
              <a:gd name="T68" fmla="*/ 273014 w 2344738"/>
              <a:gd name="T69" fmla="*/ 751147 h 2484437"/>
              <a:gd name="T70" fmla="*/ 532634 w 2344738"/>
              <a:gd name="T71" fmla="*/ 599489 h 2484437"/>
              <a:gd name="T72" fmla="*/ 932432 w 2344738"/>
              <a:gd name="T73" fmla="*/ 577533 h 2484437"/>
              <a:gd name="T74" fmla="*/ 1226230 w 2344738"/>
              <a:gd name="T75" fmla="*/ 474027 h 2484437"/>
              <a:gd name="T76" fmla="*/ 1322388 w 2344738"/>
              <a:gd name="T77" fmla="*/ 712503 h 2484437"/>
              <a:gd name="T78" fmla="*/ 1595994 w 2344738"/>
              <a:gd name="T79" fmla="*/ 561340 h 2484437"/>
              <a:gd name="T80" fmla="*/ 1022828 w 2344738"/>
              <a:gd name="T81" fmla="*/ 100965 h 2484437"/>
              <a:gd name="T82" fmla="*/ 1158106 w 2344738"/>
              <a:gd name="T83" fmla="*/ 312420 h 2484437"/>
              <a:gd name="T84" fmla="*/ 1118615 w 2344738"/>
              <a:gd name="T85" fmla="*/ 67628 h 2484437"/>
              <a:gd name="T86" fmla="*/ 1343177 w 2344738"/>
              <a:gd name="T87" fmla="*/ 191770 h 2484437"/>
              <a:gd name="T88" fmla="*/ 1909128 w 2344738"/>
              <a:gd name="T89" fmla="*/ 458790 h 2484437"/>
              <a:gd name="T90" fmla="*/ 2231565 w 2344738"/>
              <a:gd name="T91" fmla="*/ 430530 h 2484437"/>
              <a:gd name="T92" fmla="*/ 2344738 w 2344738"/>
              <a:gd name="T93" fmla="*/ 562777 h 2484437"/>
              <a:gd name="T94" fmla="*/ 2230438 w 2344738"/>
              <a:gd name="T95" fmla="*/ 724605 h 2484437"/>
              <a:gd name="T96" fmla="*/ 2134871 w 2344738"/>
              <a:gd name="T97" fmla="*/ 1265400 h 2484437"/>
              <a:gd name="T98" fmla="*/ 2171407 w 2344738"/>
              <a:gd name="T99" fmla="*/ 1880454 h 2484437"/>
              <a:gd name="T100" fmla="*/ 2202512 w 2344738"/>
              <a:gd name="T101" fmla="*/ 2178986 h 2484437"/>
              <a:gd name="T102" fmla="*/ 1751813 w 2344738"/>
              <a:gd name="T103" fmla="*/ 2197723 h 2484437"/>
              <a:gd name="T104" fmla="*/ 1125316 w 2344738"/>
              <a:gd name="T105" fmla="*/ 2346007 h 2484437"/>
              <a:gd name="T106" fmla="*/ 852722 w 2344738"/>
              <a:gd name="T107" fmla="*/ 2471102 h 2484437"/>
              <a:gd name="T108" fmla="*/ 691196 w 2344738"/>
              <a:gd name="T109" fmla="*/ 2049780 h 2484437"/>
              <a:gd name="T110" fmla="*/ 149860 w 2344738"/>
              <a:gd name="T111" fmla="*/ 1882136 h 2484437"/>
              <a:gd name="T112" fmla="*/ 2540 w 2344738"/>
              <a:gd name="T113" fmla="*/ 1690904 h 2484437"/>
              <a:gd name="T114" fmla="*/ 276542 w 2344738"/>
              <a:gd name="T115" fmla="*/ 1265400 h 2484437"/>
              <a:gd name="T116" fmla="*/ 162385 w 2344738"/>
              <a:gd name="T117" fmla="*/ 796289 h 2484437"/>
              <a:gd name="T118" fmla="*/ 49212 w 2344738"/>
              <a:gd name="T119" fmla="*/ 664361 h 2484437"/>
              <a:gd name="T120" fmla="*/ 161613 w 2344738"/>
              <a:gd name="T121" fmla="*/ 520400 h 2484437"/>
              <a:gd name="T122" fmla="*/ 567447 w 2344738"/>
              <a:gd name="T123" fmla="*/ 475939 h 2484437"/>
              <a:gd name="T124" fmla="*/ 925454 w 2344738"/>
              <a:gd name="T125" fmla="*/ 141922 h 2484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Freeform 477"/>
          <p:cNvSpPr>
            <a:spLocks noEditPoints="1"/>
          </p:cNvSpPr>
          <p:nvPr/>
        </p:nvSpPr>
        <p:spPr bwMode="auto">
          <a:xfrm>
            <a:off x="1142790" y="1817801"/>
            <a:ext cx="1233861" cy="1137603"/>
          </a:xfrm>
          <a:custGeom>
            <a:avLst/>
            <a:gdLst>
              <a:gd name="T0" fmla="*/ 244 w 355"/>
              <a:gd name="T1" fmla="*/ 139 h 328"/>
              <a:gd name="T2" fmla="*/ 244 w 355"/>
              <a:gd name="T3" fmla="*/ 138 h 328"/>
              <a:gd name="T4" fmla="*/ 188 w 355"/>
              <a:gd name="T5" fmla="*/ 145 h 328"/>
              <a:gd name="T6" fmla="*/ 173 w 355"/>
              <a:gd name="T7" fmla="*/ 111 h 328"/>
              <a:gd name="T8" fmla="*/ 150 w 355"/>
              <a:gd name="T9" fmla="*/ 90 h 328"/>
              <a:gd name="T10" fmla="*/ 112 w 355"/>
              <a:gd name="T11" fmla="*/ 139 h 328"/>
              <a:gd name="T12" fmla="*/ 178 w 355"/>
              <a:gd name="T13" fmla="*/ 151 h 328"/>
              <a:gd name="T14" fmla="*/ 207 w 355"/>
              <a:gd name="T15" fmla="*/ 38 h 328"/>
              <a:gd name="T16" fmla="*/ 148 w 355"/>
              <a:gd name="T17" fmla="*/ 38 h 328"/>
              <a:gd name="T18" fmla="*/ 292 w 355"/>
              <a:gd name="T19" fmla="*/ 270 h 328"/>
              <a:gd name="T20" fmla="*/ 283 w 355"/>
              <a:gd name="T21" fmla="*/ 271 h 328"/>
              <a:gd name="T22" fmla="*/ 280 w 355"/>
              <a:gd name="T23" fmla="*/ 277 h 328"/>
              <a:gd name="T24" fmla="*/ 286 w 355"/>
              <a:gd name="T25" fmla="*/ 283 h 328"/>
              <a:gd name="T26" fmla="*/ 294 w 355"/>
              <a:gd name="T27" fmla="*/ 282 h 328"/>
              <a:gd name="T28" fmla="*/ 297 w 355"/>
              <a:gd name="T29" fmla="*/ 273 h 328"/>
              <a:gd name="T30" fmla="*/ 292 w 355"/>
              <a:gd name="T31" fmla="*/ 270 h 328"/>
              <a:gd name="T32" fmla="*/ 318 w 355"/>
              <a:gd name="T33" fmla="*/ 213 h 328"/>
              <a:gd name="T34" fmla="*/ 259 w 355"/>
              <a:gd name="T35" fmla="*/ 213 h 328"/>
              <a:gd name="T36" fmla="*/ 181 w 355"/>
              <a:gd name="T37" fmla="*/ 95 h 328"/>
              <a:gd name="T38" fmla="*/ 172 w 355"/>
              <a:gd name="T39" fmla="*/ 95 h 328"/>
              <a:gd name="T40" fmla="*/ 169 w 355"/>
              <a:gd name="T41" fmla="*/ 101 h 328"/>
              <a:gd name="T42" fmla="*/ 175 w 355"/>
              <a:gd name="T43" fmla="*/ 108 h 328"/>
              <a:gd name="T44" fmla="*/ 183 w 355"/>
              <a:gd name="T45" fmla="*/ 107 h 328"/>
              <a:gd name="T46" fmla="*/ 186 w 355"/>
              <a:gd name="T47" fmla="*/ 98 h 328"/>
              <a:gd name="T48" fmla="*/ 181 w 355"/>
              <a:gd name="T49" fmla="*/ 95 h 328"/>
              <a:gd name="T50" fmla="*/ 227 w 355"/>
              <a:gd name="T51" fmla="*/ 259 h 328"/>
              <a:gd name="T52" fmla="*/ 231 w 355"/>
              <a:gd name="T53" fmla="*/ 258 h 328"/>
              <a:gd name="T54" fmla="*/ 243 w 355"/>
              <a:gd name="T55" fmla="*/ 240 h 328"/>
              <a:gd name="T56" fmla="*/ 229 w 355"/>
              <a:gd name="T57" fmla="*/ 227 h 328"/>
              <a:gd name="T58" fmla="*/ 225 w 355"/>
              <a:gd name="T59" fmla="*/ 231 h 328"/>
              <a:gd name="T60" fmla="*/ 185 w 355"/>
              <a:gd name="T61" fmla="*/ 199 h 328"/>
              <a:gd name="T62" fmla="*/ 169 w 355"/>
              <a:gd name="T63" fmla="*/ 170 h 328"/>
              <a:gd name="T64" fmla="*/ 129 w 355"/>
              <a:gd name="T65" fmla="*/ 237 h 328"/>
              <a:gd name="T66" fmla="*/ 127 w 355"/>
              <a:gd name="T67" fmla="*/ 228 h 328"/>
              <a:gd name="T68" fmla="*/ 123 w 355"/>
              <a:gd name="T69" fmla="*/ 228 h 328"/>
              <a:gd name="T70" fmla="*/ 111 w 355"/>
              <a:gd name="T71" fmla="*/ 246 h 328"/>
              <a:gd name="T72" fmla="*/ 125 w 355"/>
              <a:gd name="T73" fmla="*/ 259 h 328"/>
              <a:gd name="T74" fmla="*/ 129 w 355"/>
              <a:gd name="T75" fmla="*/ 255 h 328"/>
              <a:gd name="T76" fmla="*/ 177 w 355"/>
              <a:gd name="T77" fmla="*/ 224 h 328"/>
              <a:gd name="T78" fmla="*/ 225 w 355"/>
              <a:gd name="T79" fmla="*/ 255 h 328"/>
              <a:gd name="T80" fmla="*/ 96 w 355"/>
              <a:gd name="T81" fmla="*/ 213 h 328"/>
              <a:gd name="T82" fmla="*/ 37 w 355"/>
              <a:gd name="T83" fmla="*/ 213 h 328"/>
              <a:gd name="T84" fmla="*/ 355 w 355"/>
              <a:gd name="T85" fmla="*/ 314 h 328"/>
              <a:gd name="T86" fmla="*/ 299 w 355"/>
              <a:gd name="T87" fmla="*/ 320 h 328"/>
              <a:gd name="T88" fmla="*/ 284 w 355"/>
              <a:gd name="T89" fmla="*/ 287 h 328"/>
              <a:gd name="T90" fmla="*/ 261 w 355"/>
              <a:gd name="T91" fmla="*/ 266 h 328"/>
              <a:gd name="T92" fmla="*/ 223 w 355"/>
              <a:gd name="T93" fmla="*/ 314 h 328"/>
              <a:gd name="T94" fmla="*/ 289 w 355"/>
              <a:gd name="T95" fmla="*/ 327 h 328"/>
              <a:gd name="T96" fmla="*/ 355 w 355"/>
              <a:gd name="T97" fmla="*/ 314 h 328"/>
              <a:gd name="T98" fmla="*/ 63 w 355"/>
              <a:gd name="T99" fmla="*/ 270 h 328"/>
              <a:gd name="T100" fmla="*/ 59 w 355"/>
              <a:gd name="T101" fmla="*/ 273 h 328"/>
              <a:gd name="T102" fmla="*/ 62 w 355"/>
              <a:gd name="T103" fmla="*/ 282 h 328"/>
              <a:gd name="T104" fmla="*/ 69 w 355"/>
              <a:gd name="T105" fmla="*/ 283 h 328"/>
              <a:gd name="T106" fmla="*/ 75 w 355"/>
              <a:gd name="T107" fmla="*/ 277 h 328"/>
              <a:gd name="T108" fmla="*/ 72 w 355"/>
              <a:gd name="T109" fmla="*/ 271 h 328"/>
              <a:gd name="T110" fmla="*/ 94 w 355"/>
              <a:gd name="T111" fmla="*/ 266 h 328"/>
              <a:gd name="T112" fmla="*/ 71 w 355"/>
              <a:gd name="T113" fmla="*/ 287 h 328"/>
              <a:gd name="T114" fmla="*/ 57 w 355"/>
              <a:gd name="T115" fmla="*/ 320 h 328"/>
              <a:gd name="T116" fmla="*/ 0 w 355"/>
              <a:gd name="T117" fmla="*/ 314 h 328"/>
              <a:gd name="T118" fmla="*/ 0 w 355"/>
              <a:gd name="T119" fmla="*/ 315 h 328"/>
              <a:gd name="T120" fmla="*/ 133 w 355"/>
              <a:gd name="T121" fmla="*/ 315 h 328"/>
              <a:gd name="T122" fmla="*/ 133 w 355"/>
              <a:gd name="T123" fmla="*/ 3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" h="328">
                <a:moveTo>
                  <a:pt x="178" y="151"/>
                </a:moveTo>
                <a:cubicBezTo>
                  <a:pt x="233" y="151"/>
                  <a:pt x="244" y="153"/>
                  <a:pt x="244" y="139"/>
                </a:cubicBezTo>
                <a:cubicBezTo>
                  <a:pt x="244" y="139"/>
                  <a:pt x="244" y="139"/>
                  <a:pt x="244" y="139"/>
                </a:cubicBezTo>
                <a:cubicBezTo>
                  <a:pt x="244" y="138"/>
                  <a:pt x="244" y="138"/>
                  <a:pt x="244" y="138"/>
                </a:cubicBezTo>
                <a:cubicBezTo>
                  <a:pt x="244" y="118"/>
                  <a:pt x="228" y="99"/>
                  <a:pt x="205" y="90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73" y="111"/>
                  <a:pt x="173" y="111"/>
                  <a:pt x="173" y="111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27" y="99"/>
                  <a:pt x="111" y="118"/>
                  <a:pt x="111" y="138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1" y="139"/>
                  <a:pt x="111" y="139"/>
                  <a:pt x="111" y="139"/>
                </a:cubicBezTo>
                <a:cubicBezTo>
                  <a:pt x="111" y="153"/>
                  <a:pt x="125" y="151"/>
                  <a:pt x="178" y="151"/>
                </a:cubicBezTo>
                <a:close/>
                <a:moveTo>
                  <a:pt x="178" y="81"/>
                </a:moveTo>
                <a:cubicBezTo>
                  <a:pt x="194" y="81"/>
                  <a:pt x="207" y="59"/>
                  <a:pt x="207" y="38"/>
                </a:cubicBezTo>
                <a:cubicBezTo>
                  <a:pt x="207" y="17"/>
                  <a:pt x="194" y="0"/>
                  <a:pt x="178" y="0"/>
                </a:cubicBezTo>
                <a:cubicBezTo>
                  <a:pt x="161" y="0"/>
                  <a:pt x="148" y="17"/>
                  <a:pt x="148" y="38"/>
                </a:cubicBezTo>
                <a:cubicBezTo>
                  <a:pt x="148" y="59"/>
                  <a:pt x="161" y="81"/>
                  <a:pt x="178" y="81"/>
                </a:cubicBezTo>
                <a:close/>
                <a:moveTo>
                  <a:pt x="292" y="270"/>
                </a:moveTo>
                <a:cubicBezTo>
                  <a:pt x="285" y="270"/>
                  <a:pt x="285" y="270"/>
                  <a:pt x="285" y="270"/>
                </a:cubicBezTo>
                <a:cubicBezTo>
                  <a:pt x="284" y="270"/>
                  <a:pt x="284" y="270"/>
                  <a:pt x="283" y="271"/>
                </a:cubicBezTo>
                <a:cubicBezTo>
                  <a:pt x="281" y="273"/>
                  <a:pt x="281" y="273"/>
                  <a:pt x="281" y="273"/>
                </a:cubicBezTo>
                <a:cubicBezTo>
                  <a:pt x="280" y="274"/>
                  <a:pt x="280" y="275"/>
                  <a:pt x="280" y="277"/>
                </a:cubicBezTo>
                <a:cubicBezTo>
                  <a:pt x="284" y="282"/>
                  <a:pt x="284" y="282"/>
                  <a:pt x="284" y="282"/>
                </a:cubicBezTo>
                <a:cubicBezTo>
                  <a:pt x="284" y="283"/>
                  <a:pt x="285" y="283"/>
                  <a:pt x="286" y="283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2" y="283"/>
                  <a:pt x="293" y="283"/>
                  <a:pt x="294" y="282"/>
                </a:cubicBezTo>
                <a:cubicBezTo>
                  <a:pt x="297" y="277"/>
                  <a:pt x="297" y="277"/>
                  <a:pt x="297" y="277"/>
                </a:cubicBezTo>
                <a:cubicBezTo>
                  <a:pt x="298" y="275"/>
                  <a:pt x="297" y="274"/>
                  <a:pt x="297" y="273"/>
                </a:cubicBezTo>
                <a:cubicBezTo>
                  <a:pt x="294" y="271"/>
                  <a:pt x="294" y="271"/>
                  <a:pt x="294" y="271"/>
                </a:cubicBezTo>
                <a:cubicBezTo>
                  <a:pt x="293" y="270"/>
                  <a:pt x="293" y="270"/>
                  <a:pt x="292" y="270"/>
                </a:cubicBezTo>
                <a:close/>
                <a:moveTo>
                  <a:pt x="289" y="257"/>
                </a:moveTo>
                <a:cubicBezTo>
                  <a:pt x="305" y="257"/>
                  <a:pt x="318" y="234"/>
                  <a:pt x="318" y="213"/>
                </a:cubicBezTo>
                <a:cubicBezTo>
                  <a:pt x="318" y="192"/>
                  <a:pt x="305" y="175"/>
                  <a:pt x="289" y="175"/>
                </a:cubicBezTo>
                <a:cubicBezTo>
                  <a:pt x="272" y="175"/>
                  <a:pt x="259" y="192"/>
                  <a:pt x="259" y="213"/>
                </a:cubicBezTo>
                <a:cubicBezTo>
                  <a:pt x="259" y="234"/>
                  <a:pt x="272" y="257"/>
                  <a:pt x="289" y="257"/>
                </a:cubicBezTo>
                <a:close/>
                <a:moveTo>
                  <a:pt x="181" y="95"/>
                </a:moveTo>
                <a:cubicBezTo>
                  <a:pt x="174" y="95"/>
                  <a:pt x="174" y="95"/>
                  <a:pt x="174" y="95"/>
                </a:cubicBezTo>
                <a:cubicBezTo>
                  <a:pt x="173" y="95"/>
                  <a:pt x="173" y="95"/>
                  <a:pt x="172" y="95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69" y="99"/>
                  <a:pt x="169" y="100"/>
                  <a:pt x="169" y="101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8"/>
                  <a:pt x="174" y="108"/>
                  <a:pt x="175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1" y="108"/>
                  <a:pt x="182" y="108"/>
                  <a:pt x="183" y="107"/>
                </a:cubicBezTo>
                <a:cubicBezTo>
                  <a:pt x="186" y="101"/>
                  <a:pt x="186" y="101"/>
                  <a:pt x="186" y="101"/>
                </a:cubicBezTo>
                <a:cubicBezTo>
                  <a:pt x="187" y="100"/>
                  <a:pt x="186" y="99"/>
                  <a:pt x="186" y="98"/>
                </a:cubicBezTo>
                <a:cubicBezTo>
                  <a:pt x="183" y="95"/>
                  <a:pt x="183" y="95"/>
                  <a:pt x="183" y="95"/>
                </a:cubicBezTo>
                <a:cubicBezTo>
                  <a:pt x="182" y="95"/>
                  <a:pt x="182" y="95"/>
                  <a:pt x="181" y="95"/>
                </a:cubicBezTo>
                <a:close/>
                <a:moveTo>
                  <a:pt x="225" y="255"/>
                </a:moveTo>
                <a:cubicBezTo>
                  <a:pt x="225" y="257"/>
                  <a:pt x="226" y="258"/>
                  <a:pt x="227" y="259"/>
                </a:cubicBezTo>
                <a:cubicBezTo>
                  <a:pt x="228" y="259"/>
                  <a:pt x="228" y="259"/>
                  <a:pt x="229" y="259"/>
                </a:cubicBezTo>
                <a:cubicBezTo>
                  <a:pt x="230" y="259"/>
                  <a:pt x="231" y="259"/>
                  <a:pt x="231" y="258"/>
                </a:cubicBezTo>
                <a:cubicBezTo>
                  <a:pt x="243" y="246"/>
                  <a:pt x="243" y="246"/>
                  <a:pt x="243" y="246"/>
                </a:cubicBezTo>
                <a:cubicBezTo>
                  <a:pt x="245" y="244"/>
                  <a:pt x="245" y="242"/>
                  <a:pt x="243" y="240"/>
                </a:cubicBezTo>
                <a:cubicBezTo>
                  <a:pt x="231" y="228"/>
                  <a:pt x="231" y="228"/>
                  <a:pt x="231" y="228"/>
                </a:cubicBezTo>
                <a:cubicBezTo>
                  <a:pt x="231" y="228"/>
                  <a:pt x="230" y="227"/>
                  <a:pt x="229" y="227"/>
                </a:cubicBezTo>
                <a:cubicBezTo>
                  <a:pt x="228" y="227"/>
                  <a:pt x="228" y="227"/>
                  <a:pt x="227" y="228"/>
                </a:cubicBezTo>
                <a:cubicBezTo>
                  <a:pt x="226" y="228"/>
                  <a:pt x="225" y="230"/>
                  <a:pt x="225" y="231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187" y="233"/>
                  <a:pt x="185" y="200"/>
                  <a:pt x="185" y="199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69" y="200"/>
                  <a:pt x="168" y="233"/>
                  <a:pt x="129" y="237"/>
                </a:cubicBezTo>
                <a:cubicBezTo>
                  <a:pt x="129" y="231"/>
                  <a:pt x="129" y="231"/>
                  <a:pt x="129" y="231"/>
                </a:cubicBezTo>
                <a:cubicBezTo>
                  <a:pt x="129" y="230"/>
                  <a:pt x="128" y="228"/>
                  <a:pt x="127" y="228"/>
                </a:cubicBezTo>
                <a:cubicBezTo>
                  <a:pt x="126" y="227"/>
                  <a:pt x="126" y="227"/>
                  <a:pt x="125" y="227"/>
                </a:cubicBezTo>
                <a:cubicBezTo>
                  <a:pt x="124" y="227"/>
                  <a:pt x="123" y="228"/>
                  <a:pt x="123" y="228"/>
                </a:cubicBezTo>
                <a:cubicBezTo>
                  <a:pt x="111" y="240"/>
                  <a:pt x="111" y="240"/>
                  <a:pt x="111" y="240"/>
                </a:cubicBezTo>
                <a:cubicBezTo>
                  <a:pt x="109" y="242"/>
                  <a:pt x="109" y="244"/>
                  <a:pt x="111" y="246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3" y="259"/>
                  <a:pt x="124" y="259"/>
                  <a:pt x="125" y="259"/>
                </a:cubicBezTo>
                <a:cubicBezTo>
                  <a:pt x="126" y="259"/>
                  <a:pt x="126" y="259"/>
                  <a:pt x="127" y="259"/>
                </a:cubicBezTo>
                <a:cubicBezTo>
                  <a:pt x="128" y="258"/>
                  <a:pt x="129" y="257"/>
                  <a:pt x="129" y="255"/>
                </a:cubicBezTo>
                <a:cubicBezTo>
                  <a:pt x="129" y="252"/>
                  <a:pt x="129" y="252"/>
                  <a:pt x="129" y="252"/>
                </a:cubicBezTo>
                <a:cubicBezTo>
                  <a:pt x="155" y="250"/>
                  <a:pt x="169" y="238"/>
                  <a:pt x="177" y="224"/>
                </a:cubicBezTo>
                <a:cubicBezTo>
                  <a:pt x="185" y="238"/>
                  <a:pt x="199" y="250"/>
                  <a:pt x="225" y="252"/>
                </a:cubicBezTo>
                <a:lnTo>
                  <a:pt x="225" y="255"/>
                </a:lnTo>
                <a:close/>
                <a:moveTo>
                  <a:pt x="67" y="257"/>
                </a:moveTo>
                <a:cubicBezTo>
                  <a:pt x="83" y="257"/>
                  <a:pt x="96" y="234"/>
                  <a:pt x="96" y="213"/>
                </a:cubicBezTo>
                <a:cubicBezTo>
                  <a:pt x="96" y="192"/>
                  <a:pt x="83" y="175"/>
                  <a:pt x="67" y="175"/>
                </a:cubicBezTo>
                <a:cubicBezTo>
                  <a:pt x="50" y="175"/>
                  <a:pt x="37" y="192"/>
                  <a:pt x="37" y="213"/>
                </a:cubicBezTo>
                <a:cubicBezTo>
                  <a:pt x="37" y="234"/>
                  <a:pt x="50" y="257"/>
                  <a:pt x="67" y="257"/>
                </a:cubicBezTo>
                <a:close/>
                <a:moveTo>
                  <a:pt x="355" y="314"/>
                </a:moveTo>
                <a:cubicBezTo>
                  <a:pt x="355" y="294"/>
                  <a:pt x="339" y="274"/>
                  <a:pt x="316" y="266"/>
                </a:cubicBezTo>
                <a:cubicBezTo>
                  <a:pt x="299" y="320"/>
                  <a:pt x="299" y="320"/>
                  <a:pt x="299" y="320"/>
                </a:cubicBezTo>
                <a:cubicBezTo>
                  <a:pt x="293" y="287"/>
                  <a:pt x="293" y="287"/>
                  <a:pt x="293" y="287"/>
                </a:cubicBezTo>
                <a:cubicBezTo>
                  <a:pt x="284" y="287"/>
                  <a:pt x="284" y="287"/>
                  <a:pt x="284" y="287"/>
                </a:cubicBezTo>
                <a:cubicBezTo>
                  <a:pt x="279" y="320"/>
                  <a:pt x="279" y="320"/>
                  <a:pt x="279" y="320"/>
                </a:cubicBezTo>
                <a:cubicBezTo>
                  <a:pt x="261" y="266"/>
                  <a:pt x="261" y="266"/>
                  <a:pt x="261" y="266"/>
                </a:cubicBezTo>
                <a:cubicBezTo>
                  <a:pt x="238" y="274"/>
                  <a:pt x="222" y="294"/>
                  <a:pt x="222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2" y="315"/>
                  <a:pt x="222" y="315"/>
                  <a:pt x="222" y="315"/>
                </a:cubicBezTo>
                <a:cubicBezTo>
                  <a:pt x="222" y="328"/>
                  <a:pt x="236" y="327"/>
                  <a:pt x="289" y="327"/>
                </a:cubicBezTo>
                <a:cubicBezTo>
                  <a:pt x="344" y="327"/>
                  <a:pt x="355" y="328"/>
                  <a:pt x="355" y="315"/>
                </a:cubicBezTo>
                <a:cubicBezTo>
                  <a:pt x="355" y="314"/>
                  <a:pt x="355" y="314"/>
                  <a:pt x="355" y="314"/>
                </a:cubicBezTo>
                <a:close/>
                <a:moveTo>
                  <a:pt x="70" y="270"/>
                </a:moveTo>
                <a:cubicBezTo>
                  <a:pt x="63" y="270"/>
                  <a:pt x="63" y="270"/>
                  <a:pt x="63" y="270"/>
                </a:cubicBezTo>
                <a:cubicBezTo>
                  <a:pt x="62" y="270"/>
                  <a:pt x="62" y="270"/>
                  <a:pt x="61" y="271"/>
                </a:cubicBezTo>
                <a:cubicBezTo>
                  <a:pt x="59" y="273"/>
                  <a:pt x="59" y="273"/>
                  <a:pt x="59" y="273"/>
                </a:cubicBezTo>
                <a:cubicBezTo>
                  <a:pt x="58" y="274"/>
                  <a:pt x="58" y="275"/>
                  <a:pt x="58" y="277"/>
                </a:cubicBezTo>
                <a:cubicBezTo>
                  <a:pt x="62" y="282"/>
                  <a:pt x="62" y="282"/>
                  <a:pt x="62" y="282"/>
                </a:cubicBezTo>
                <a:cubicBezTo>
                  <a:pt x="62" y="283"/>
                  <a:pt x="63" y="283"/>
                  <a:pt x="64" y="283"/>
                </a:cubicBezTo>
                <a:cubicBezTo>
                  <a:pt x="69" y="283"/>
                  <a:pt x="69" y="283"/>
                  <a:pt x="69" y="283"/>
                </a:cubicBezTo>
                <a:cubicBezTo>
                  <a:pt x="70" y="283"/>
                  <a:pt x="71" y="283"/>
                  <a:pt x="72" y="282"/>
                </a:cubicBezTo>
                <a:cubicBezTo>
                  <a:pt x="75" y="277"/>
                  <a:pt x="75" y="277"/>
                  <a:pt x="75" y="277"/>
                </a:cubicBezTo>
                <a:cubicBezTo>
                  <a:pt x="76" y="275"/>
                  <a:pt x="75" y="274"/>
                  <a:pt x="75" y="273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71" y="270"/>
                  <a:pt x="71" y="270"/>
                  <a:pt x="70" y="270"/>
                </a:cubicBezTo>
                <a:close/>
                <a:moveTo>
                  <a:pt x="94" y="266"/>
                </a:moveTo>
                <a:cubicBezTo>
                  <a:pt x="77" y="320"/>
                  <a:pt x="77" y="320"/>
                  <a:pt x="77" y="320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62" y="287"/>
                  <a:pt x="62" y="287"/>
                  <a:pt x="62" y="287"/>
                </a:cubicBezTo>
                <a:cubicBezTo>
                  <a:pt x="57" y="320"/>
                  <a:pt x="57" y="320"/>
                  <a:pt x="57" y="320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16" y="274"/>
                  <a:pt x="0" y="294"/>
                  <a:pt x="0" y="314"/>
                </a:cubicBezTo>
                <a:cubicBezTo>
                  <a:pt x="1" y="314"/>
                  <a:pt x="1" y="314"/>
                  <a:pt x="1" y="31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28"/>
                  <a:pt x="14" y="327"/>
                  <a:pt x="67" y="327"/>
                </a:cubicBezTo>
                <a:cubicBezTo>
                  <a:pt x="122" y="327"/>
                  <a:pt x="133" y="328"/>
                  <a:pt x="133" y="315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33" y="294"/>
                  <a:pt x="117" y="274"/>
                  <a:pt x="94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标题 11"/>
          <p:cNvSpPr txBox="1"/>
          <p:nvPr/>
        </p:nvSpPr>
        <p:spPr>
          <a:xfrm>
            <a:off x="846556" y="2944969"/>
            <a:ext cx="1898489" cy="382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+mj-cs"/>
              </a:rPr>
              <a:t>THE  NEW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权限管理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KSO_Shape"/>
          <p:cNvSpPr/>
          <p:nvPr/>
        </p:nvSpPr>
        <p:spPr bwMode="auto">
          <a:xfrm>
            <a:off x="4430418" y="1030274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262902" y="2750603"/>
            <a:ext cx="494049" cy="596537"/>
            <a:chOff x="5499100" y="2711450"/>
            <a:chExt cx="1193801" cy="1441451"/>
          </a:xfrm>
          <a:solidFill>
            <a:schemeClr val="bg1"/>
          </a:solidFill>
        </p:grpSpPr>
        <p:sp>
          <p:nvSpPr>
            <p:cNvPr id="82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19"/>
            <p:cNvSpPr/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657E-6 3.7037E-6 L -0.71249 -0.67223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5167E-6 1.11111E-6 L -0.71248 -0.67222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5167E-6 -4.07407E-6 L -0.71248 -0.67222 " pathEditMode="relative" rAng="0" ptsTypes="AA">
                                      <p:cBhvr>
                                        <p:cTn id="9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4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62137E-6 -4.81481E-6 L -0.71248 -0.67222 " pathEditMode="relative" rAng="0" ptsTypes="AA">
                                      <p:cBhvr>
                                        <p:cTn id="130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4" y="-3361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/>
      <p:bldP spid="36" grpId="0"/>
      <p:bldP spid="42" grpId="0" animBg="1"/>
      <p:bldP spid="43" grpId="0"/>
      <p:bldP spid="44" grpId="0"/>
      <p:bldP spid="50" grpId="0" animBg="1"/>
      <p:bldP spid="51" grpId="0"/>
      <p:bldP spid="52" grpId="0"/>
      <p:bldP spid="58" grpId="0" animBg="1"/>
      <p:bldP spid="59" grpId="0"/>
      <p:bldP spid="60" grpId="0"/>
      <p:bldP spid="76" grpId="0" animBg="1"/>
      <p:bldP spid="77" grpId="0" animBg="1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/>
          <p:nvPr/>
        </p:nvSpPr>
        <p:spPr>
          <a:xfrm>
            <a:off x="3851922" y="1361696"/>
            <a:ext cx="2307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rgbClr val="63D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计划任务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3D2A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5896" y="1229360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2317896" y="310179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15797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4058338" y="2747512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发起计划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750770"/>
            <a:ext cx="2007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2397194" y="1885589"/>
            <a:ext cx="687417" cy="58544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4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第四次分享">
      <a:dk1>
        <a:sysClr val="windowText" lastClr="000000"/>
      </a:dk1>
      <a:lt1>
        <a:sysClr val="window" lastClr="FFFFFF"/>
      </a:lt1>
      <a:dk2>
        <a:srgbClr val="E7E6E6"/>
      </a:dk2>
      <a:lt2>
        <a:srgbClr val="403E3E"/>
      </a:lt2>
      <a:accent1>
        <a:srgbClr val="1FAA89"/>
      </a:accent1>
      <a:accent2>
        <a:srgbClr val="63D2A4"/>
      </a:accent2>
      <a:accent3>
        <a:srgbClr val="9FF2C4"/>
      </a:accent3>
      <a:accent4>
        <a:srgbClr val="D8FAE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953</Words>
  <Application>WPS 演示</Application>
  <PresentationFormat>全屏显示(16:9)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Calibri</vt:lpstr>
      <vt:lpstr>Impact MT Std</vt:lpstr>
      <vt:lpstr>方正兰亭黑简体</vt:lpstr>
      <vt:lpstr>华文细黑</vt:lpstr>
      <vt:lpstr>黑体</vt:lpstr>
      <vt:lpstr>Arial Unicode MS</vt:lpstr>
      <vt:lpstr>等线</vt:lpstr>
      <vt:lpstr>www.1ppt.com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ysz</cp:lastModifiedBy>
  <cp:revision>69</cp:revision>
  <dcterms:created xsi:type="dcterms:W3CDTF">2017-03-31T11:35:00Z</dcterms:created>
  <dcterms:modified xsi:type="dcterms:W3CDTF">2019-02-24T15:34:13Z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