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FF"/>
    <a:srgbClr val="FF99CC"/>
    <a:srgbClr val="FFFF99"/>
    <a:srgbClr val="FFFFCC"/>
    <a:srgbClr val="FF9900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9CD7-BA23-4C31-BF9E-A08D9667938E}" type="datetimeFigureOut">
              <a:rPr kumimoji="1" lang="ja-JP" altLang="en-US" smtClean="0"/>
              <a:pPr/>
              <a:t>2013/12/5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FABE-9ADA-4293-9932-C878379551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9CD7-BA23-4C31-BF9E-A08D9667938E}" type="datetimeFigureOut">
              <a:rPr kumimoji="1" lang="ja-JP" altLang="en-US" smtClean="0"/>
              <a:pPr/>
              <a:t>2013/12/5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FABE-9ADA-4293-9932-C878379551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9CD7-BA23-4C31-BF9E-A08D9667938E}" type="datetimeFigureOut">
              <a:rPr kumimoji="1" lang="ja-JP" altLang="en-US" smtClean="0"/>
              <a:pPr/>
              <a:t>2013/12/5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FABE-9ADA-4293-9932-C878379551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9CD7-BA23-4C31-BF9E-A08D9667938E}" type="datetimeFigureOut">
              <a:rPr kumimoji="1" lang="ja-JP" altLang="en-US" smtClean="0"/>
              <a:pPr/>
              <a:t>2013/12/5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FABE-9ADA-4293-9932-C878379551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9CD7-BA23-4C31-BF9E-A08D9667938E}" type="datetimeFigureOut">
              <a:rPr kumimoji="1" lang="ja-JP" altLang="en-US" smtClean="0"/>
              <a:pPr/>
              <a:t>2013/12/5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FABE-9ADA-4293-9932-C878379551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9CD7-BA23-4C31-BF9E-A08D9667938E}" type="datetimeFigureOut">
              <a:rPr kumimoji="1" lang="ja-JP" altLang="en-US" smtClean="0"/>
              <a:pPr/>
              <a:t>2013/12/5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FABE-9ADA-4293-9932-C878379551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9CD7-BA23-4C31-BF9E-A08D9667938E}" type="datetimeFigureOut">
              <a:rPr kumimoji="1" lang="ja-JP" altLang="en-US" smtClean="0"/>
              <a:pPr/>
              <a:t>2013/12/5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FABE-9ADA-4293-9932-C878379551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9CD7-BA23-4C31-BF9E-A08D9667938E}" type="datetimeFigureOut">
              <a:rPr kumimoji="1" lang="ja-JP" altLang="en-US" smtClean="0"/>
              <a:pPr/>
              <a:t>2013/12/5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FABE-9ADA-4293-9932-C878379551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9CD7-BA23-4C31-BF9E-A08D9667938E}" type="datetimeFigureOut">
              <a:rPr kumimoji="1" lang="ja-JP" altLang="en-US" smtClean="0"/>
              <a:pPr/>
              <a:t>2013/12/5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FABE-9ADA-4293-9932-C878379551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9CD7-BA23-4C31-BF9E-A08D9667938E}" type="datetimeFigureOut">
              <a:rPr kumimoji="1" lang="ja-JP" altLang="en-US" smtClean="0"/>
              <a:pPr/>
              <a:t>2013/12/5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FABE-9ADA-4293-9932-C878379551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9CD7-BA23-4C31-BF9E-A08D9667938E}" type="datetimeFigureOut">
              <a:rPr kumimoji="1" lang="ja-JP" altLang="en-US" smtClean="0"/>
              <a:pPr/>
              <a:t>2013/12/5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FABE-9ADA-4293-9932-C878379551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99CD7-BA23-4C31-BF9E-A08D9667938E}" type="datetimeFigureOut">
              <a:rPr kumimoji="1" lang="ja-JP" altLang="en-US" smtClean="0"/>
              <a:pPr/>
              <a:t>2013/12/5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FABE-9ADA-4293-9932-C878379551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角丸四角形吹き出し 46"/>
          <p:cNvSpPr/>
          <p:nvPr/>
        </p:nvSpPr>
        <p:spPr>
          <a:xfrm>
            <a:off x="6912260" y="836712"/>
            <a:ext cx="1440160" cy="3312368"/>
          </a:xfrm>
          <a:prstGeom prst="wedgeRoundRectCallout">
            <a:avLst>
              <a:gd name="adj1" fmla="val -74802"/>
              <a:gd name="adj2" fmla="val -74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正方形/長方形 284"/>
          <p:cNvSpPr/>
          <p:nvPr/>
        </p:nvSpPr>
        <p:spPr>
          <a:xfrm>
            <a:off x="179512" y="116632"/>
            <a:ext cx="4320480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Battle_game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設計</a:t>
            </a:r>
            <a:endParaRPr kumimoji="1" lang="en-US" altLang="ja-JP" dirty="0" smtClean="0"/>
          </a:p>
        </p:txBody>
      </p:sp>
      <p:sp>
        <p:nvSpPr>
          <p:cNvPr id="39" name="角丸四角形 38"/>
          <p:cNvSpPr/>
          <p:nvPr/>
        </p:nvSpPr>
        <p:spPr>
          <a:xfrm>
            <a:off x="575556" y="980728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user</a:t>
            </a:r>
            <a:endParaRPr kumimoji="1" lang="ja-JP" altLang="en-US" sz="1200" dirty="0"/>
          </a:p>
        </p:txBody>
      </p:sp>
      <p:sp>
        <p:nvSpPr>
          <p:cNvPr id="40" name="角丸四角形 39"/>
          <p:cNvSpPr/>
          <p:nvPr/>
        </p:nvSpPr>
        <p:spPr>
          <a:xfrm>
            <a:off x="2915816" y="980728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character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5220072" y="980728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chara_data</a:t>
            </a:r>
            <a:endParaRPr kumimoji="1" lang="ja-JP" altLang="en-US" sz="1200" dirty="0"/>
          </a:p>
        </p:txBody>
      </p:sp>
      <p:sp>
        <p:nvSpPr>
          <p:cNvPr id="42" name="角丸四角形 41"/>
          <p:cNvSpPr/>
          <p:nvPr/>
        </p:nvSpPr>
        <p:spPr>
          <a:xfrm>
            <a:off x="6984268" y="980728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weapon _data</a:t>
            </a:r>
            <a:endParaRPr kumimoji="1" lang="ja-JP" altLang="en-US" sz="1200" dirty="0"/>
          </a:p>
        </p:txBody>
      </p:sp>
      <p:sp>
        <p:nvSpPr>
          <p:cNvPr id="43" name="角丸四角形 42"/>
          <p:cNvSpPr/>
          <p:nvPr/>
        </p:nvSpPr>
        <p:spPr>
          <a:xfrm>
            <a:off x="5220072" y="2276872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装備品</a:t>
            </a:r>
            <a:r>
              <a:rPr kumimoji="1" lang="en-US" altLang="ja-JP" sz="1200" dirty="0" smtClean="0"/>
              <a:t>_data</a:t>
            </a:r>
            <a:endParaRPr kumimoji="1" lang="ja-JP" altLang="en-US" sz="1200" dirty="0"/>
          </a:p>
        </p:txBody>
      </p:sp>
      <p:cxnSp>
        <p:nvCxnSpPr>
          <p:cNvPr id="45" name="直線矢印コネクタ 44"/>
          <p:cNvCxnSpPr>
            <a:stCxn id="40" idx="1"/>
            <a:endCxn id="39" idx="3"/>
          </p:cNvCxnSpPr>
          <p:nvPr/>
        </p:nvCxnSpPr>
        <p:spPr>
          <a:xfrm flipH="1">
            <a:off x="1871700" y="1196752"/>
            <a:ext cx="10441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1" idx="1"/>
            <a:endCxn id="40" idx="3"/>
          </p:cNvCxnSpPr>
          <p:nvPr/>
        </p:nvCxnSpPr>
        <p:spPr>
          <a:xfrm flipH="1">
            <a:off x="4211960" y="119675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539552" y="3356992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dungeon_data</a:t>
            </a:r>
            <a:endParaRPr kumimoji="1" lang="ja-JP" altLang="en-US" sz="1200" dirty="0"/>
          </a:p>
        </p:txBody>
      </p:sp>
      <p:sp>
        <p:nvSpPr>
          <p:cNvPr id="60" name="角丸四角形 59"/>
          <p:cNvSpPr/>
          <p:nvPr/>
        </p:nvSpPr>
        <p:spPr>
          <a:xfrm>
            <a:off x="2879812" y="3356992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m</a:t>
            </a:r>
            <a:r>
              <a:rPr kumimoji="1" lang="en-US" altLang="ja-JP" sz="1200" dirty="0" err="1" smtClean="0"/>
              <a:t>onster_data</a:t>
            </a:r>
            <a:endParaRPr kumimoji="1" lang="ja-JP" altLang="en-US" sz="1200" dirty="0"/>
          </a:p>
        </p:txBody>
      </p:sp>
      <p:sp>
        <p:nvSpPr>
          <p:cNvPr id="61" name="角丸四角形 60"/>
          <p:cNvSpPr/>
          <p:nvPr/>
        </p:nvSpPr>
        <p:spPr>
          <a:xfrm>
            <a:off x="5220072" y="3356992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material_data</a:t>
            </a:r>
            <a:endParaRPr kumimoji="1" lang="ja-JP" altLang="en-US" sz="1200" dirty="0"/>
          </a:p>
        </p:txBody>
      </p:sp>
      <p:cxnSp>
        <p:nvCxnSpPr>
          <p:cNvPr id="64" name="直線矢印コネクタ 63"/>
          <p:cNvCxnSpPr>
            <a:stCxn id="60" idx="1"/>
            <a:endCxn id="59" idx="3"/>
          </p:cNvCxnSpPr>
          <p:nvPr/>
        </p:nvCxnSpPr>
        <p:spPr>
          <a:xfrm flipH="1">
            <a:off x="1835696" y="3573016"/>
            <a:ext cx="10441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61" idx="1"/>
            <a:endCxn id="60" idx="3"/>
          </p:cNvCxnSpPr>
          <p:nvPr/>
        </p:nvCxnSpPr>
        <p:spPr>
          <a:xfrm flipH="1">
            <a:off x="4175956" y="3573016"/>
            <a:ext cx="10441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カギ線コネクタ 70"/>
          <p:cNvCxnSpPr>
            <a:stCxn id="61" idx="3"/>
            <a:endCxn id="43" idx="3"/>
          </p:cNvCxnSpPr>
          <p:nvPr/>
        </p:nvCxnSpPr>
        <p:spPr>
          <a:xfrm flipV="1">
            <a:off x="6516216" y="2492896"/>
            <a:ext cx="12700" cy="108012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971600" y="5085185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err="1" smtClean="0"/>
              <a:t>xxx_data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のテーブルはゲーム中で可変しない固定データ</a:t>
            </a:r>
            <a:endParaRPr kumimoji="1" lang="ja-JP" altLang="en-US" dirty="0"/>
          </a:p>
        </p:txBody>
      </p:sp>
      <p:sp>
        <p:nvSpPr>
          <p:cNvPr id="75" name="角丸四角形 74"/>
          <p:cNvSpPr/>
          <p:nvPr/>
        </p:nvSpPr>
        <p:spPr>
          <a:xfrm>
            <a:off x="2879812" y="4077072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skill _data</a:t>
            </a:r>
            <a:endParaRPr kumimoji="1" lang="ja-JP" altLang="en-US" sz="1200" dirty="0"/>
          </a:p>
        </p:txBody>
      </p:sp>
      <p:sp>
        <p:nvSpPr>
          <p:cNvPr id="77" name="角丸四角形 76"/>
          <p:cNvSpPr/>
          <p:nvPr/>
        </p:nvSpPr>
        <p:spPr>
          <a:xfrm>
            <a:off x="5220072" y="4077072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skill_point_data</a:t>
            </a:r>
            <a:endParaRPr kumimoji="1" lang="ja-JP" altLang="en-US" sz="1200" dirty="0"/>
          </a:p>
        </p:txBody>
      </p:sp>
      <p:cxnSp>
        <p:nvCxnSpPr>
          <p:cNvPr id="94" name="カギ線コネクタ 93"/>
          <p:cNvCxnSpPr>
            <a:stCxn id="77" idx="3"/>
            <a:endCxn id="43" idx="3"/>
          </p:cNvCxnSpPr>
          <p:nvPr/>
        </p:nvCxnSpPr>
        <p:spPr>
          <a:xfrm flipV="1">
            <a:off x="6516216" y="2492896"/>
            <a:ext cx="12700" cy="18002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77" idx="1"/>
            <a:endCxn id="75" idx="3"/>
          </p:cNvCxnSpPr>
          <p:nvPr/>
        </p:nvCxnSpPr>
        <p:spPr>
          <a:xfrm flipH="1">
            <a:off x="4175956" y="4293096"/>
            <a:ext cx="10441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6984268" y="2036984"/>
            <a:ext cx="1296144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/>
              <a:t>body_data</a:t>
            </a:r>
            <a:endParaRPr kumimoji="1" lang="ja-JP" altLang="en-US" sz="1200"/>
          </a:p>
        </p:txBody>
      </p:sp>
      <p:sp>
        <p:nvSpPr>
          <p:cNvPr id="26" name="角丸四角形 25"/>
          <p:cNvSpPr/>
          <p:nvPr/>
        </p:nvSpPr>
        <p:spPr>
          <a:xfrm>
            <a:off x="6984268" y="1508856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/>
              <a:t>head_data</a:t>
            </a:r>
            <a:endParaRPr kumimoji="1" lang="ja-JP" altLang="en-US" sz="1200"/>
          </a:p>
        </p:txBody>
      </p:sp>
      <p:sp>
        <p:nvSpPr>
          <p:cNvPr id="27" name="角丸四角形 26"/>
          <p:cNvSpPr/>
          <p:nvPr/>
        </p:nvSpPr>
        <p:spPr>
          <a:xfrm>
            <a:off x="6984268" y="3093242"/>
            <a:ext cx="1296144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/>
              <a:t>waist _data</a:t>
            </a:r>
            <a:endParaRPr kumimoji="1" lang="ja-JP" altLang="en-US" sz="1200"/>
          </a:p>
        </p:txBody>
      </p:sp>
      <p:sp>
        <p:nvSpPr>
          <p:cNvPr id="28" name="角丸四角形 27"/>
          <p:cNvSpPr/>
          <p:nvPr/>
        </p:nvSpPr>
        <p:spPr>
          <a:xfrm>
            <a:off x="6984268" y="2565113"/>
            <a:ext cx="1296144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/>
              <a:t>arm</a:t>
            </a:r>
            <a:r>
              <a:rPr lang="en-US" altLang="ja-JP" sz="1200" dirty="0" smtClean="0"/>
              <a:t> </a:t>
            </a:r>
            <a:r>
              <a:rPr lang="en-US" altLang="ja-JP" sz="1200" dirty="0"/>
              <a:t>_data</a:t>
            </a:r>
            <a:endParaRPr kumimoji="1" lang="ja-JP" altLang="en-US" sz="1200" dirty="0"/>
          </a:p>
        </p:txBody>
      </p:sp>
      <p:sp>
        <p:nvSpPr>
          <p:cNvPr id="29" name="角丸四角形 28"/>
          <p:cNvSpPr/>
          <p:nvPr/>
        </p:nvSpPr>
        <p:spPr>
          <a:xfrm>
            <a:off x="6984268" y="3621373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/>
              <a:t>leg _data</a:t>
            </a:r>
            <a:endParaRPr kumimoji="1" lang="ja-JP" altLang="en-US" sz="1200"/>
          </a:p>
        </p:txBody>
      </p:sp>
      <p:sp>
        <p:nvSpPr>
          <p:cNvPr id="30" name="角丸四角形 29"/>
          <p:cNvSpPr/>
          <p:nvPr/>
        </p:nvSpPr>
        <p:spPr>
          <a:xfrm>
            <a:off x="2915816" y="2276872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/>
              <a:t>equip_item</a:t>
            </a:r>
            <a:endParaRPr kumimoji="1" lang="ja-JP" altLang="en-US" sz="1200"/>
          </a:p>
        </p:txBody>
      </p:sp>
      <p:cxnSp>
        <p:nvCxnSpPr>
          <p:cNvPr id="31" name="直線矢印コネクタ 30"/>
          <p:cNvCxnSpPr>
            <a:stCxn id="30" idx="0"/>
            <a:endCxn id="40" idx="2"/>
          </p:cNvCxnSpPr>
          <p:nvPr/>
        </p:nvCxnSpPr>
        <p:spPr>
          <a:xfrm flipV="1">
            <a:off x="3563888" y="141277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3" idx="1"/>
            <a:endCxn id="30" idx="3"/>
          </p:cNvCxnSpPr>
          <p:nvPr/>
        </p:nvCxnSpPr>
        <p:spPr>
          <a:xfrm flipH="1">
            <a:off x="4211960" y="24928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3267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41</Words>
  <Application>Microsoft Office PowerPoint</Application>
  <PresentationFormat>画面に合わせる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s-morisue</dc:creator>
  <cp:lastModifiedBy>s-morisue</cp:lastModifiedBy>
  <cp:revision>169</cp:revision>
  <dcterms:created xsi:type="dcterms:W3CDTF">2013-04-15T05:58:03Z</dcterms:created>
  <dcterms:modified xsi:type="dcterms:W3CDTF">2013-12-05T04:50:43Z</dcterms:modified>
</cp:coreProperties>
</file>