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theme/theme2.xml" ContentType="application/vnd.openxmlformats-officedocument.theme+xml"/>
  <Override PartName="/ppt/media/image2.jpeg" ContentType="image/jpeg"/>
  <Override PartName="/ppt/media/image3.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40639" indent="40639" algn="l" defTabSz="914400" rtl="0" fontAlgn="auto" latinLnBrk="0" hangingPunct="0">
      <a:lnSpc>
        <a:spcPct val="100000"/>
      </a:lnSpc>
      <a:spcBef>
        <a:spcPts val="0"/>
      </a:spcBef>
      <a:spcAft>
        <a:spcPts val="0"/>
      </a:spcAft>
      <a:buClrTx/>
      <a:buSzTx/>
      <a:buFontTx/>
      <a:buNone/>
      <a:tabLst/>
      <a:defRPr b="0" baseline="0" cap="none" i="0" spc="0" strike="noStrike" sz="2800" u="none" kumimoji="0" normalizeH="0">
        <a:ln>
          <a:noFill/>
        </a:ln>
        <a:solidFill>
          <a:srgbClr val="000000"/>
        </a:solidFill>
        <a:effectLst/>
        <a:uFill>
          <a:solidFill>
            <a:srgbClr val="000000"/>
          </a:solidFill>
        </a:uFill>
        <a:latin typeface="+mn-lt"/>
        <a:ea typeface="+mn-ea"/>
        <a:cs typeface="+mn-cs"/>
        <a:sym typeface="Helvetica"/>
      </a:defRPr>
    </a:lvl1pPr>
    <a:lvl2pPr marL="0" marR="40639" indent="40639" algn="l" defTabSz="914400" rtl="0" fontAlgn="auto" latinLnBrk="0" hangingPunct="0">
      <a:lnSpc>
        <a:spcPct val="100000"/>
      </a:lnSpc>
      <a:spcBef>
        <a:spcPts val="0"/>
      </a:spcBef>
      <a:spcAft>
        <a:spcPts val="0"/>
      </a:spcAft>
      <a:buClrTx/>
      <a:buSzTx/>
      <a:buFontTx/>
      <a:buNone/>
      <a:tabLst/>
      <a:defRPr b="0" baseline="0" cap="none" i="0" spc="0" strike="noStrike" sz="2800" u="none" kumimoji="0" normalizeH="0">
        <a:ln>
          <a:noFill/>
        </a:ln>
        <a:solidFill>
          <a:srgbClr val="000000"/>
        </a:solidFill>
        <a:effectLst/>
        <a:uFill>
          <a:solidFill>
            <a:srgbClr val="000000"/>
          </a:solidFill>
        </a:uFill>
        <a:latin typeface="+mn-lt"/>
        <a:ea typeface="+mn-ea"/>
        <a:cs typeface="+mn-cs"/>
        <a:sym typeface="Helvetica"/>
      </a:defRPr>
    </a:lvl2pPr>
    <a:lvl3pPr marL="0" marR="40639" indent="40639" algn="l" defTabSz="914400" rtl="0" fontAlgn="auto" latinLnBrk="0" hangingPunct="0">
      <a:lnSpc>
        <a:spcPct val="100000"/>
      </a:lnSpc>
      <a:spcBef>
        <a:spcPts val="0"/>
      </a:spcBef>
      <a:spcAft>
        <a:spcPts val="0"/>
      </a:spcAft>
      <a:buClrTx/>
      <a:buSzTx/>
      <a:buFontTx/>
      <a:buNone/>
      <a:tabLst/>
      <a:defRPr b="0" baseline="0" cap="none" i="0" spc="0" strike="noStrike" sz="2800" u="none" kumimoji="0" normalizeH="0">
        <a:ln>
          <a:noFill/>
        </a:ln>
        <a:solidFill>
          <a:srgbClr val="000000"/>
        </a:solidFill>
        <a:effectLst/>
        <a:uFill>
          <a:solidFill>
            <a:srgbClr val="000000"/>
          </a:solidFill>
        </a:uFill>
        <a:latin typeface="+mn-lt"/>
        <a:ea typeface="+mn-ea"/>
        <a:cs typeface="+mn-cs"/>
        <a:sym typeface="Helvetica"/>
      </a:defRPr>
    </a:lvl3pPr>
    <a:lvl4pPr marL="0" marR="40639" indent="40639" algn="l" defTabSz="914400" rtl="0" fontAlgn="auto" latinLnBrk="0" hangingPunct="0">
      <a:lnSpc>
        <a:spcPct val="100000"/>
      </a:lnSpc>
      <a:spcBef>
        <a:spcPts val="0"/>
      </a:spcBef>
      <a:spcAft>
        <a:spcPts val="0"/>
      </a:spcAft>
      <a:buClrTx/>
      <a:buSzTx/>
      <a:buFontTx/>
      <a:buNone/>
      <a:tabLst/>
      <a:defRPr b="0" baseline="0" cap="none" i="0" spc="0" strike="noStrike" sz="2800" u="none" kumimoji="0" normalizeH="0">
        <a:ln>
          <a:noFill/>
        </a:ln>
        <a:solidFill>
          <a:srgbClr val="000000"/>
        </a:solidFill>
        <a:effectLst/>
        <a:uFill>
          <a:solidFill>
            <a:srgbClr val="000000"/>
          </a:solidFill>
        </a:uFill>
        <a:latin typeface="+mn-lt"/>
        <a:ea typeface="+mn-ea"/>
        <a:cs typeface="+mn-cs"/>
        <a:sym typeface="Helvetica"/>
      </a:defRPr>
    </a:lvl4pPr>
    <a:lvl5pPr marL="0" marR="40639" indent="40639" algn="l" defTabSz="914400" rtl="0" fontAlgn="auto" latinLnBrk="0" hangingPunct="0">
      <a:lnSpc>
        <a:spcPct val="100000"/>
      </a:lnSpc>
      <a:spcBef>
        <a:spcPts val="0"/>
      </a:spcBef>
      <a:spcAft>
        <a:spcPts val="0"/>
      </a:spcAft>
      <a:buClrTx/>
      <a:buSzTx/>
      <a:buFontTx/>
      <a:buNone/>
      <a:tabLst/>
      <a:defRPr b="0" baseline="0" cap="none" i="0" spc="0" strike="noStrike" sz="2800" u="none" kumimoji="0" normalizeH="0">
        <a:ln>
          <a:noFill/>
        </a:ln>
        <a:solidFill>
          <a:srgbClr val="000000"/>
        </a:solidFill>
        <a:effectLst/>
        <a:uFill>
          <a:solidFill>
            <a:srgbClr val="000000"/>
          </a:solidFill>
        </a:uFill>
        <a:latin typeface="+mn-lt"/>
        <a:ea typeface="+mn-ea"/>
        <a:cs typeface="+mn-cs"/>
        <a:sym typeface="Helvetica"/>
      </a:defRPr>
    </a:lvl5pPr>
    <a:lvl6pPr marL="0" marR="40639" indent="40639" algn="l" defTabSz="914400" rtl="0" fontAlgn="auto" latinLnBrk="0" hangingPunct="0">
      <a:lnSpc>
        <a:spcPct val="100000"/>
      </a:lnSpc>
      <a:spcBef>
        <a:spcPts val="0"/>
      </a:spcBef>
      <a:spcAft>
        <a:spcPts val="0"/>
      </a:spcAft>
      <a:buClrTx/>
      <a:buSzTx/>
      <a:buFontTx/>
      <a:buNone/>
      <a:tabLst/>
      <a:defRPr b="0" baseline="0" cap="none" i="0" spc="0" strike="noStrike" sz="2800" u="none" kumimoji="0" normalizeH="0">
        <a:ln>
          <a:noFill/>
        </a:ln>
        <a:solidFill>
          <a:srgbClr val="000000"/>
        </a:solidFill>
        <a:effectLst/>
        <a:uFill>
          <a:solidFill>
            <a:srgbClr val="000000"/>
          </a:solidFill>
        </a:uFill>
        <a:latin typeface="+mn-lt"/>
        <a:ea typeface="+mn-ea"/>
        <a:cs typeface="+mn-cs"/>
        <a:sym typeface="Helvetica"/>
      </a:defRPr>
    </a:lvl6pPr>
    <a:lvl7pPr marL="0" marR="40639" indent="40639" algn="l" defTabSz="914400" rtl="0" fontAlgn="auto" latinLnBrk="0" hangingPunct="0">
      <a:lnSpc>
        <a:spcPct val="100000"/>
      </a:lnSpc>
      <a:spcBef>
        <a:spcPts val="0"/>
      </a:spcBef>
      <a:spcAft>
        <a:spcPts val="0"/>
      </a:spcAft>
      <a:buClrTx/>
      <a:buSzTx/>
      <a:buFontTx/>
      <a:buNone/>
      <a:tabLst/>
      <a:defRPr b="0" baseline="0" cap="none" i="0" spc="0" strike="noStrike" sz="2800" u="none" kumimoji="0" normalizeH="0">
        <a:ln>
          <a:noFill/>
        </a:ln>
        <a:solidFill>
          <a:srgbClr val="000000"/>
        </a:solidFill>
        <a:effectLst/>
        <a:uFill>
          <a:solidFill>
            <a:srgbClr val="000000"/>
          </a:solidFill>
        </a:uFill>
        <a:latin typeface="+mn-lt"/>
        <a:ea typeface="+mn-ea"/>
        <a:cs typeface="+mn-cs"/>
        <a:sym typeface="Helvetica"/>
      </a:defRPr>
    </a:lvl7pPr>
    <a:lvl8pPr marL="0" marR="40639" indent="40639" algn="l" defTabSz="914400" rtl="0" fontAlgn="auto" latinLnBrk="0" hangingPunct="0">
      <a:lnSpc>
        <a:spcPct val="100000"/>
      </a:lnSpc>
      <a:spcBef>
        <a:spcPts val="0"/>
      </a:spcBef>
      <a:spcAft>
        <a:spcPts val="0"/>
      </a:spcAft>
      <a:buClrTx/>
      <a:buSzTx/>
      <a:buFontTx/>
      <a:buNone/>
      <a:tabLst/>
      <a:defRPr b="0" baseline="0" cap="none" i="0" spc="0" strike="noStrike" sz="2800" u="none" kumimoji="0" normalizeH="0">
        <a:ln>
          <a:noFill/>
        </a:ln>
        <a:solidFill>
          <a:srgbClr val="000000"/>
        </a:solidFill>
        <a:effectLst/>
        <a:uFill>
          <a:solidFill>
            <a:srgbClr val="000000"/>
          </a:solidFill>
        </a:uFill>
        <a:latin typeface="+mn-lt"/>
        <a:ea typeface="+mn-ea"/>
        <a:cs typeface="+mn-cs"/>
        <a:sym typeface="Helvetica"/>
      </a:defRPr>
    </a:lvl8pPr>
    <a:lvl9pPr marL="0" marR="40639" indent="40639" algn="l" defTabSz="914400" rtl="0" fontAlgn="auto" latinLnBrk="0" hangingPunct="0">
      <a:lnSpc>
        <a:spcPct val="100000"/>
      </a:lnSpc>
      <a:spcBef>
        <a:spcPts val="0"/>
      </a:spcBef>
      <a:spcAft>
        <a:spcPts val="0"/>
      </a:spcAft>
      <a:buClrTx/>
      <a:buSzTx/>
      <a:buFontTx/>
      <a:buNone/>
      <a:tabLst/>
      <a:defRPr b="0" baseline="0" cap="none" i="0" spc="0" strike="noStrike" sz="2800" u="none" kumimoji="0" normalizeH="0">
        <a:ln>
          <a:noFill/>
        </a:ln>
        <a:solidFill>
          <a:srgbClr val="000000"/>
        </a:solidFill>
        <a:effectLst/>
        <a:uFill>
          <a:solidFill>
            <a:srgbClr val="000000"/>
          </a:solidFill>
        </a:uFill>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2E8"/>
          </a:solidFill>
        </a:fill>
      </a:tcStyle>
    </a:wholeTbl>
    <a:band2H>
      <a:tcTxStyle b="def" i="def"/>
      <a:tcStyle>
        <a:tcBdr/>
        <a:fill>
          <a:solidFill>
            <a:srgbClr val="E6EA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2E7CB"/>
          </a:solidFill>
        </a:fill>
      </a:tcStyle>
    </a:wholeTbl>
    <a:band2H>
      <a:tcTxStyle b="def" i="def"/>
      <a:tcStyle>
        <a:tcBdr/>
        <a:fill>
          <a:solidFill>
            <a:srgbClr val="F8F4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CDDE"/>
          </a:solidFill>
        </a:fill>
      </a:tcStyle>
    </a:wholeTbl>
    <a:band2H>
      <a:tcTxStyle b="def" i="def"/>
      <a:tcStyle>
        <a:tcBdr/>
        <a:fill>
          <a:solidFill>
            <a:srgbClr val="EBE8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hape 22"/>
          <p:cNvSpPr/>
          <p:nvPr>
            <p:ph type="sldImg"/>
          </p:nvPr>
        </p:nvSpPr>
        <p:spPr>
          <a:xfrm>
            <a:off x="1143000" y="685800"/>
            <a:ext cx="4572000" cy="3429000"/>
          </a:xfrm>
          <a:prstGeom prst="rect">
            <a:avLst/>
          </a:prstGeom>
        </p:spPr>
        <p:txBody>
          <a:bodyPr/>
          <a:lstStyle/>
          <a:p>
            <a:pPr/>
          </a:p>
        </p:txBody>
      </p:sp>
      <p:sp>
        <p:nvSpPr>
          <p:cNvPr id="23" name="Shape 2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584200" latinLnBrk="0">
      <a:defRPr sz="2200">
        <a:latin typeface="+mj-lt"/>
        <a:ea typeface="+mj-ea"/>
        <a:cs typeface="+mj-cs"/>
        <a:sym typeface="Lucida Grande"/>
      </a:defRPr>
    </a:lvl1pPr>
    <a:lvl2pPr indent="228600" defTabSz="584200" latinLnBrk="0">
      <a:defRPr sz="2200">
        <a:latin typeface="+mj-lt"/>
        <a:ea typeface="+mj-ea"/>
        <a:cs typeface="+mj-cs"/>
        <a:sym typeface="Lucida Grande"/>
      </a:defRPr>
    </a:lvl2pPr>
    <a:lvl3pPr indent="457200" defTabSz="584200" latinLnBrk="0">
      <a:defRPr sz="2200">
        <a:latin typeface="+mj-lt"/>
        <a:ea typeface="+mj-ea"/>
        <a:cs typeface="+mj-cs"/>
        <a:sym typeface="Lucida Grande"/>
      </a:defRPr>
    </a:lvl3pPr>
    <a:lvl4pPr indent="685800" defTabSz="584200" latinLnBrk="0">
      <a:defRPr sz="2200">
        <a:latin typeface="+mj-lt"/>
        <a:ea typeface="+mj-ea"/>
        <a:cs typeface="+mj-cs"/>
        <a:sym typeface="Lucida Grande"/>
      </a:defRPr>
    </a:lvl4pPr>
    <a:lvl5pPr indent="914400" defTabSz="584200" latinLnBrk="0">
      <a:defRPr sz="2200">
        <a:latin typeface="+mj-lt"/>
        <a:ea typeface="+mj-ea"/>
        <a:cs typeface="+mj-cs"/>
        <a:sym typeface="Lucida Grande"/>
      </a:defRPr>
    </a:lvl5pPr>
    <a:lvl6pPr indent="1143000" defTabSz="584200" latinLnBrk="0">
      <a:defRPr sz="2200">
        <a:latin typeface="+mj-lt"/>
        <a:ea typeface="+mj-ea"/>
        <a:cs typeface="+mj-cs"/>
        <a:sym typeface="Lucida Grande"/>
      </a:defRPr>
    </a:lvl6pPr>
    <a:lvl7pPr indent="1371600" defTabSz="584200" latinLnBrk="0">
      <a:defRPr sz="2200">
        <a:latin typeface="+mj-lt"/>
        <a:ea typeface="+mj-ea"/>
        <a:cs typeface="+mj-cs"/>
        <a:sym typeface="Lucida Grande"/>
      </a:defRPr>
    </a:lvl7pPr>
    <a:lvl8pPr indent="1600200" defTabSz="584200" latinLnBrk="0">
      <a:defRPr sz="2200">
        <a:latin typeface="+mj-lt"/>
        <a:ea typeface="+mj-ea"/>
        <a:cs typeface="+mj-cs"/>
        <a:sym typeface="Lucida Grande"/>
      </a:defRPr>
    </a:lvl8pPr>
    <a:lvl9pPr indent="1828800" defTabSz="584200" latinLnBrk="0">
      <a:defRPr sz="2200">
        <a:latin typeface="+mj-lt"/>
        <a:ea typeface="+mj-ea"/>
        <a:cs typeface="+mj-cs"/>
        <a:sym typeface="Lucida Grand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15" name="Body Level One…"/>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6"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pic>
        <p:nvPicPr>
          <p:cNvPr id="2" name="HTFN Logo 2955 BLUE.jpg" descr="HTFN Logo 2955 BLUE.jpg"/>
          <p:cNvPicPr>
            <a:picLocks noChangeAspect="1"/>
          </p:cNvPicPr>
          <p:nvPr/>
        </p:nvPicPr>
        <p:blipFill>
          <a:blip r:embed="rId2">
            <a:extLst/>
          </a:blip>
          <a:stretch>
            <a:fillRect/>
          </a:stretch>
        </p:blipFill>
        <p:spPr>
          <a:xfrm>
            <a:off x="6819900" y="101600"/>
            <a:ext cx="2209800" cy="812800"/>
          </a:xfrm>
          <a:prstGeom prst="rect">
            <a:avLst/>
          </a:prstGeom>
          <a:ln w="12700">
            <a:miter lim="400000"/>
          </a:ln>
        </p:spPr>
      </p:pic>
      <p:sp>
        <p:nvSpPr>
          <p:cNvPr id="3" name="Shape 3"/>
          <p:cNvSpPr/>
          <p:nvPr/>
        </p:nvSpPr>
        <p:spPr>
          <a:xfrm>
            <a:off x="457200" y="6502399"/>
            <a:ext cx="8229600" cy="29898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defRPr sz="1400">
                <a:latin typeface="Arial"/>
                <a:ea typeface="Arial"/>
                <a:cs typeface="Arial"/>
                <a:sym typeface="Arial"/>
              </a:defRPr>
            </a:lvl1pPr>
          </a:lstStyle>
          <a:p>
            <a:pPr/>
            <a:r>
              <a:t>        2010 -  Bangkok  /  2011 - Ho Chi Minh  / 2012 - Dhaka / 2013 - Phnom Penh / 2017 - Seoul</a:t>
            </a:r>
          </a:p>
        </p:txBody>
      </p:sp>
      <p:pic>
        <p:nvPicPr>
          <p:cNvPr id="4" name="Screen Shot 2017-02-27 at 12.17.45 PM.png" descr="Screen Shot 2017-02-27 at 12.17.45 PM.png"/>
          <p:cNvPicPr>
            <a:picLocks noChangeAspect="1"/>
          </p:cNvPicPr>
          <p:nvPr/>
        </p:nvPicPr>
        <p:blipFill>
          <a:blip r:embed="rId3">
            <a:extLst/>
          </a:blip>
          <a:stretch>
            <a:fillRect/>
          </a:stretch>
        </p:blipFill>
        <p:spPr>
          <a:xfrm>
            <a:off x="463550" y="171450"/>
            <a:ext cx="5969000" cy="673100"/>
          </a:xfrm>
          <a:prstGeom prst="rect">
            <a:avLst/>
          </a:prstGeom>
          <a:ln w="12700">
            <a:miter lim="400000"/>
          </a:ln>
        </p:spPr>
      </p:pic>
      <p:sp>
        <p:nvSpPr>
          <p:cNvPr id="5" name="Shape 6"/>
          <p:cNvSpPr/>
          <p:nvPr/>
        </p:nvSpPr>
        <p:spPr>
          <a:xfrm>
            <a:off x="857250" y="209549"/>
            <a:ext cx="6896100" cy="45951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lvl="1" indent="383537" algn="ctr">
              <a:defRPr sz="2500">
                <a:latin typeface="Arial"/>
                <a:ea typeface="Arial"/>
                <a:cs typeface="Arial"/>
                <a:sym typeface="Arial"/>
              </a:defRPr>
            </a:pPr>
            <a:r>
              <a:t>HTFN APAC Region </a:t>
            </a:r>
          </a:p>
        </p:txBody>
      </p:sp>
      <p:sp>
        <p:nvSpPr>
          <p:cNvPr id="6" name="Body Level One…"/>
          <p:cNvSpPr/>
          <p:nvPr>
            <p:ph type="body" idx="1"/>
          </p:nvPr>
        </p:nvSpPr>
        <p:spPr>
          <a:xfrm>
            <a:off x="533400" y="1219200"/>
            <a:ext cx="8229600" cy="45259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Title Text"/>
          <p:cNvSpPr/>
          <p:nvPr>
            <p:ph type="title"/>
          </p:nvPr>
        </p:nvSpPr>
        <p:spPr>
          <a:xfrm>
            <a:off x="1370012" y="1371600"/>
            <a:ext cx="7315201" cy="46513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r>
              <a:t>Title Text</a:t>
            </a:r>
          </a:p>
        </p:txBody>
      </p:sp>
      <p:sp>
        <p:nvSpPr>
          <p:cNvPr id="8" name="Slide Number"/>
          <p:cNvSpPr/>
          <p:nvPr>
            <p:ph type="sldNum" sz="quarter" idx="2"/>
          </p:nvPr>
        </p:nvSpPr>
        <p:spPr>
          <a:xfrm>
            <a:off x="7463966" y="6245225"/>
            <a:ext cx="312068" cy="298984"/>
          </a:xfrm>
          <a:prstGeom prst="rect">
            <a:avLst/>
          </a:prstGeom>
          <a:ln w="12700">
            <a:miter lim="400000"/>
          </a:ln>
        </p:spPr>
        <p:txBody>
          <a:bodyPr wrap="none" lIns="50800" tIns="50800" rIns="50800" bIns="50800">
            <a:spAutoFit/>
          </a:bodyPr>
          <a:lstStyle>
            <a:lvl1pPr marR="0" indent="0" algn="ctr" defTabSz="584200">
              <a:defRPr sz="1400">
                <a:latin typeface="Arial"/>
                <a:ea typeface="Arial"/>
                <a:cs typeface="Arial"/>
                <a:sym typeface="Aria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Lst>
  <p:transition xmlns:p14="http://schemas.microsoft.com/office/powerpoint/2010/main" spd="med" advClick="1"/>
  <p:txStyles>
    <p:titleStyle>
      <a:lvl1pPr marL="0" marR="40639" indent="40639" algn="r" defTabSz="914400" rtl="0" latinLnBrk="0">
        <a:lnSpc>
          <a:spcPct val="100000"/>
        </a:lnSpc>
        <a:spcBef>
          <a:spcPts val="0"/>
        </a:spcBef>
        <a:spcAft>
          <a:spcPts val="0"/>
        </a:spcAft>
        <a:buClrTx/>
        <a:buSzTx/>
        <a:buFontTx/>
        <a:buNone/>
        <a:tabLst/>
        <a:defRPr b="0" baseline="0" cap="none" i="0" spc="0" strike="noStrike" sz="3200" u="none">
          <a:ln>
            <a:noFill/>
          </a:ln>
          <a:solidFill>
            <a:srgbClr val="000000"/>
          </a:solidFill>
          <a:uFill>
            <a:solidFill>
              <a:srgbClr val="000000"/>
            </a:solidFill>
          </a:uFill>
          <a:latin typeface="Arial"/>
          <a:ea typeface="Arial"/>
          <a:cs typeface="Arial"/>
          <a:sym typeface="Arial"/>
        </a:defRPr>
      </a:lvl1pPr>
      <a:lvl2pPr marL="0" marR="40639" indent="40639" algn="r" defTabSz="914400" rtl="0" latinLnBrk="0">
        <a:lnSpc>
          <a:spcPct val="100000"/>
        </a:lnSpc>
        <a:spcBef>
          <a:spcPts val="0"/>
        </a:spcBef>
        <a:spcAft>
          <a:spcPts val="0"/>
        </a:spcAft>
        <a:buClrTx/>
        <a:buSzTx/>
        <a:buFontTx/>
        <a:buNone/>
        <a:tabLst/>
        <a:defRPr b="0" baseline="0" cap="none" i="0" spc="0" strike="noStrike" sz="3200" u="none">
          <a:ln>
            <a:noFill/>
          </a:ln>
          <a:solidFill>
            <a:srgbClr val="000000"/>
          </a:solidFill>
          <a:uFill>
            <a:solidFill>
              <a:srgbClr val="000000"/>
            </a:solidFill>
          </a:uFill>
          <a:latin typeface="Arial"/>
          <a:ea typeface="Arial"/>
          <a:cs typeface="Arial"/>
          <a:sym typeface="Arial"/>
        </a:defRPr>
      </a:lvl2pPr>
      <a:lvl3pPr marL="0" marR="40639" indent="40639" algn="r" defTabSz="914400" rtl="0" latinLnBrk="0">
        <a:lnSpc>
          <a:spcPct val="100000"/>
        </a:lnSpc>
        <a:spcBef>
          <a:spcPts val="0"/>
        </a:spcBef>
        <a:spcAft>
          <a:spcPts val="0"/>
        </a:spcAft>
        <a:buClrTx/>
        <a:buSzTx/>
        <a:buFontTx/>
        <a:buNone/>
        <a:tabLst/>
        <a:defRPr b="0" baseline="0" cap="none" i="0" spc="0" strike="noStrike" sz="3200" u="none">
          <a:ln>
            <a:noFill/>
          </a:ln>
          <a:solidFill>
            <a:srgbClr val="000000"/>
          </a:solidFill>
          <a:uFill>
            <a:solidFill>
              <a:srgbClr val="000000"/>
            </a:solidFill>
          </a:uFill>
          <a:latin typeface="Arial"/>
          <a:ea typeface="Arial"/>
          <a:cs typeface="Arial"/>
          <a:sym typeface="Arial"/>
        </a:defRPr>
      </a:lvl3pPr>
      <a:lvl4pPr marL="0" marR="40639" indent="40639" algn="r" defTabSz="914400" rtl="0" latinLnBrk="0">
        <a:lnSpc>
          <a:spcPct val="100000"/>
        </a:lnSpc>
        <a:spcBef>
          <a:spcPts val="0"/>
        </a:spcBef>
        <a:spcAft>
          <a:spcPts val="0"/>
        </a:spcAft>
        <a:buClrTx/>
        <a:buSzTx/>
        <a:buFontTx/>
        <a:buNone/>
        <a:tabLst/>
        <a:defRPr b="0" baseline="0" cap="none" i="0" spc="0" strike="noStrike" sz="3200" u="none">
          <a:ln>
            <a:noFill/>
          </a:ln>
          <a:solidFill>
            <a:srgbClr val="000000"/>
          </a:solidFill>
          <a:uFill>
            <a:solidFill>
              <a:srgbClr val="000000"/>
            </a:solidFill>
          </a:uFill>
          <a:latin typeface="Arial"/>
          <a:ea typeface="Arial"/>
          <a:cs typeface="Arial"/>
          <a:sym typeface="Arial"/>
        </a:defRPr>
      </a:lvl4pPr>
      <a:lvl5pPr marL="0" marR="40639" indent="40639" algn="r" defTabSz="914400" rtl="0" latinLnBrk="0">
        <a:lnSpc>
          <a:spcPct val="100000"/>
        </a:lnSpc>
        <a:spcBef>
          <a:spcPts val="0"/>
        </a:spcBef>
        <a:spcAft>
          <a:spcPts val="0"/>
        </a:spcAft>
        <a:buClrTx/>
        <a:buSzTx/>
        <a:buFontTx/>
        <a:buNone/>
        <a:tabLst/>
        <a:defRPr b="0" baseline="0" cap="none" i="0" spc="0" strike="noStrike" sz="3200" u="none">
          <a:ln>
            <a:noFill/>
          </a:ln>
          <a:solidFill>
            <a:srgbClr val="000000"/>
          </a:solidFill>
          <a:uFill>
            <a:solidFill>
              <a:srgbClr val="000000"/>
            </a:solidFill>
          </a:uFill>
          <a:latin typeface="Arial"/>
          <a:ea typeface="Arial"/>
          <a:cs typeface="Arial"/>
          <a:sym typeface="Arial"/>
        </a:defRPr>
      </a:lvl5pPr>
      <a:lvl6pPr marL="0" marR="40639" indent="40639" algn="r" defTabSz="914400" rtl="0" latinLnBrk="0">
        <a:lnSpc>
          <a:spcPct val="100000"/>
        </a:lnSpc>
        <a:spcBef>
          <a:spcPts val="0"/>
        </a:spcBef>
        <a:spcAft>
          <a:spcPts val="0"/>
        </a:spcAft>
        <a:buClrTx/>
        <a:buSzTx/>
        <a:buFontTx/>
        <a:buNone/>
        <a:tabLst/>
        <a:defRPr b="0" baseline="0" cap="none" i="0" spc="0" strike="noStrike" sz="3200" u="none">
          <a:ln>
            <a:noFill/>
          </a:ln>
          <a:solidFill>
            <a:srgbClr val="000000"/>
          </a:solidFill>
          <a:uFill>
            <a:solidFill>
              <a:srgbClr val="000000"/>
            </a:solidFill>
          </a:uFill>
          <a:latin typeface="Arial"/>
          <a:ea typeface="Arial"/>
          <a:cs typeface="Arial"/>
          <a:sym typeface="Arial"/>
        </a:defRPr>
      </a:lvl6pPr>
      <a:lvl7pPr marL="0" marR="40639" indent="40639" algn="r" defTabSz="914400" rtl="0" latinLnBrk="0">
        <a:lnSpc>
          <a:spcPct val="100000"/>
        </a:lnSpc>
        <a:spcBef>
          <a:spcPts val="0"/>
        </a:spcBef>
        <a:spcAft>
          <a:spcPts val="0"/>
        </a:spcAft>
        <a:buClrTx/>
        <a:buSzTx/>
        <a:buFontTx/>
        <a:buNone/>
        <a:tabLst/>
        <a:defRPr b="0" baseline="0" cap="none" i="0" spc="0" strike="noStrike" sz="3200" u="none">
          <a:ln>
            <a:noFill/>
          </a:ln>
          <a:solidFill>
            <a:srgbClr val="000000"/>
          </a:solidFill>
          <a:uFill>
            <a:solidFill>
              <a:srgbClr val="000000"/>
            </a:solidFill>
          </a:uFill>
          <a:latin typeface="Arial"/>
          <a:ea typeface="Arial"/>
          <a:cs typeface="Arial"/>
          <a:sym typeface="Arial"/>
        </a:defRPr>
      </a:lvl7pPr>
      <a:lvl8pPr marL="0" marR="40639" indent="40639" algn="r" defTabSz="914400" rtl="0" latinLnBrk="0">
        <a:lnSpc>
          <a:spcPct val="100000"/>
        </a:lnSpc>
        <a:spcBef>
          <a:spcPts val="0"/>
        </a:spcBef>
        <a:spcAft>
          <a:spcPts val="0"/>
        </a:spcAft>
        <a:buClrTx/>
        <a:buSzTx/>
        <a:buFontTx/>
        <a:buNone/>
        <a:tabLst/>
        <a:defRPr b="0" baseline="0" cap="none" i="0" spc="0" strike="noStrike" sz="3200" u="none">
          <a:ln>
            <a:noFill/>
          </a:ln>
          <a:solidFill>
            <a:srgbClr val="000000"/>
          </a:solidFill>
          <a:uFill>
            <a:solidFill>
              <a:srgbClr val="000000"/>
            </a:solidFill>
          </a:uFill>
          <a:latin typeface="Arial"/>
          <a:ea typeface="Arial"/>
          <a:cs typeface="Arial"/>
          <a:sym typeface="Arial"/>
        </a:defRPr>
      </a:lvl8pPr>
      <a:lvl9pPr marL="0" marR="40639" indent="40639" algn="r" defTabSz="914400" rtl="0" latinLnBrk="0">
        <a:lnSpc>
          <a:spcPct val="100000"/>
        </a:lnSpc>
        <a:spcBef>
          <a:spcPts val="0"/>
        </a:spcBef>
        <a:spcAft>
          <a:spcPts val="0"/>
        </a:spcAft>
        <a:buClrTx/>
        <a:buSzTx/>
        <a:buFontTx/>
        <a:buNone/>
        <a:tabLst/>
        <a:defRPr b="0" baseline="0" cap="none" i="0" spc="0" strike="noStrike" sz="3200" u="none">
          <a:ln>
            <a:noFill/>
          </a:ln>
          <a:solidFill>
            <a:srgbClr val="000000"/>
          </a:solidFill>
          <a:uFill>
            <a:solidFill>
              <a:srgbClr val="000000"/>
            </a:solidFill>
          </a:uFill>
          <a:latin typeface="Arial"/>
          <a:ea typeface="Arial"/>
          <a:cs typeface="Arial"/>
          <a:sym typeface="Arial"/>
        </a:defRPr>
      </a:lvl9pPr>
    </p:titleStyle>
    <p:bodyStyle>
      <a:lvl1pPr marL="383540" marR="40639" indent="-342900" algn="l" defTabSz="914400" rtl="0" latinLnBrk="0">
        <a:lnSpc>
          <a:spcPct val="100000"/>
        </a:lnSpc>
        <a:spcBef>
          <a:spcPts val="700"/>
        </a:spcBef>
        <a:spcAft>
          <a:spcPts val="0"/>
        </a:spcAft>
        <a:buClrTx/>
        <a:buSzPct val="100000"/>
        <a:buFontTx/>
        <a:buChar char="•"/>
        <a:tabLst/>
        <a:defRPr b="0" baseline="0" cap="none" i="0" spc="0" strike="noStrike" sz="3200" u="none">
          <a:ln>
            <a:noFill/>
          </a:ln>
          <a:solidFill>
            <a:srgbClr val="333886"/>
          </a:solidFill>
          <a:uFill>
            <a:solidFill>
              <a:srgbClr val="333886"/>
            </a:solidFill>
          </a:uFill>
          <a:latin typeface="+mn-lt"/>
          <a:ea typeface="+mn-ea"/>
          <a:cs typeface="+mn-cs"/>
          <a:sym typeface="Helvetica"/>
        </a:defRPr>
      </a:lvl1pPr>
      <a:lvl2pPr marL="824411" marR="40639" indent="-326571" algn="l" defTabSz="914400" rtl="0" latinLnBrk="0">
        <a:lnSpc>
          <a:spcPct val="100000"/>
        </a:lnSpc>
        <a:spcBef>
          <a:spcPts val="700"/>
        </a:spcBef>
        <a:spcAft>
          <a:spcPts val="0"/>
        </a:spcAft>
        <a:buClrTx/>
        <a:buSzPct val="100000"/>
        <a:buFontTx/>
        <a:buChar char="–"/>
        <a:tabLst/>
        <a:defRPr b="0" baseline="0" cap="none" i="0" spc="0" strike="noStrike" sz="3200" u="none">
          <a:ln>
            <a:noFill/>
          </a:ln>
          <a:solidFill>
            <a:srgbClr val="333886"/>
          </a:solidFill>
          <a:uFill>
            <a:solidFill>
              <a:srgbClr val="333886"/>
            </a:solidFill>
          </a:uFill>
          <a:latin typeface="+mn-lt"/>
          <a:ea typeface="+mn-ea"/>
          <a:cs typeface="+mn-cs"/>
          <a:sym typeface="Helvetica"/>
        </a:defRPr>
      </a:lvl2pPr>
      <a:lvl3pPr marL="1259838" marR="40639" indent="-304800" algn="l" defTabSz="914400" rtl="0" latinLnBrk="0">
        <a:lnSpc>
          <a:spcPct val="100000"/>
        </a:lnSpc>
        <a:spcBef>
          <a:spcPts val="700"/>
        </a:spcBef>
        <a:spcAft>
          <a:spcPts val="0"/>
        </a:spcAft>
        <a:buClrTx/>
        <a:buSzPct val="100000"/>
        <a:buFontTx/>
        <a:buChar char="•"/>
        <a:tabLst/>
        <a:defRPr b="0" baseline="0" cap="none" i="0" spc="0" strike="noStrike" sz="3200" u="none">
          <a:ln>
            <a:noFill/>
          </a:ln>
          <a:solidFill>
            <a:srgbClr val="333886"/>
          </a:solidFill>
          <a:uFill>
            <a:solidFill>
              <a:srgbClr val="333886"/>
            </a:solidFill>
          </a:uFill>
          <a:latin typeface="+mn-lt"/>
          <a:ea typeface="+mn-ea"/>
          <a:cs typeface="+mn-cs"/>
          <a:sym typeface="Helvetica"/>
        </a:defRPr>
      </a:lvl3pPr>
      <a:lvl4pPr marL="1777999" marR="40639" indent="-365760" algn="l" defTabSz="914400" rtl="0" latinLnBrk="0">
        <a:lnSpc>
          <a:spcPct val="100000"/>
        </a:lnSpc>
        <a:spcBef>
          <a:spcPts val="700"/>
        </a:spcBef>
        <a:spcAft>
          <a:spcPts val="0"/>
        </a:spcAft>
        <a:buClrTx/>
        <a:buSzPct val="100000"/>
        <a:buFontTx/>
        <a:buChar char="–"/>
        <a:tabLst/>
        <a:defRPr b="0" baseline="0" cap="none" i="0" spc="0" strike="noStrike" sz="3200" u="none">
          <a:ln>
            <a:noFill/>
          </a:ln>
          <a:solidFill>
            <a:srgbClr val="333886"/>
          </a:solidFill>
          <a:uFill>
            <a:solidFill>
              <a:srgbClr val="333886"/>
            </a:solidFill>
          </a:uFill>
          <a:latin typeface="+mn-lt"/>
          <a:ea typeface="+mn-ea"/>
          <a:cs typeface="+mn-cs"/>
          <a:sym typeface="Helvetica"/>
        </a:defRPr>
      </a:lvl4pPr>
      <a:lvl5pPr marL="2235199" marR="40639" indent="-365760" algn="l" defTabSz="914400" rtl="0" latinLnBrk="0">
        <a:lnSpc>
          <a:spcPct val="100000"/>
        </a:lnSpc>
        <a:spcBef>
          <a:spcPts val="700"/>
        </a:spcBef>
        <a:spcAft>
          <a:spcPts val="0"/>
        </a:spcAft>
        <a:buClrTx/>
        <a:buSzPct val="100000"/>
        <a:buFontTx/>
        <a:buChar char="»"/>
        <a:tabLst/>
        <a:defRPr b="0" baseline="0" cap="none" i="0" spc="0" strike="noStrike" sz="3200" u="none">
          <a:ln>
            <a:noFill/>
          </a:ln>
          <a:solidFill>
            <a:srgbClr val="333886"/>
          </a:solidFill>
          <a:uFill>
            <a:solidFill>
              <a:srgbClr val="333886"/>
            </a:solidFill>
          </a:uFill>
          <a:latin typeface="+mn-lt"/>
          <a:ea typeface="+mn-ea"/>
          <a:cs typeface="+mn-cs"/>
          <a:sym typeface="Helvetica"/>
        </a:defRPr>
      </a:lvl5pPr>
      <a:lvl6pPr marL="2235200" marR="40639" indent="-365760" algn="l" defTabSz="914400" rtl="0" latinLnBrk="0">
        <a:lnSpc>
          <a:spcPct val="100000"/>
        </a:lnSpc>
        <a:spcBef>
          <a:spcPts val="700"/>
        </a:spcBef>
        <a:spcAft>
          <a:spcPts val="0"/>
        </a:spcAft>
        <a:buClrTx/>
        <a:buSzPct val="100000"/>
        <a:buFontTx/>
        <a:buChar char="•"/>
        <a:tabLst/>
        <a:defRPr b="0" baseline="0" cap="none" i="0" spc="0" strike="noStrike" sz="3200" u="none">
          <a:ln>
            <a:noFill/>
          </a:ln>
          <a:solidFill>
            <a:srgbClr val="333886"/>
          </a:solidFill>
          <a:uFill>
            <a:solidFill>
              <a:srgbClr val="333886"/>
            </a:solidFill>
          </a:uFill>
          <a:latin typeface="+mn-lt"/>
          <a:ea typeface="+mn-ea"/>
          <a:cs typeface="+mn-cs"/>
          <a:sym typeface="Helvetica"/>
        </a:defRPr>
      </a:lvl6pPr>
      <a:lvl7pPr marL="2235200" marR="40639" indent="-365760" algn="l" defTabSz="914400" rtl="0" latinLnBrk="0">
        <a:lnSpc>
          <a:spcPct val="100000"/>
        </a:lnSpc>
        <a:spcBef>
          <a:spcPts val="700"/>
        </a:spcBef>
        <a:spcAft>
          <a:spcPts val="0"/>
        </a:spcAft>
        <a:buClrTx/>
        <a:buSzPct val="100000"/>
        <a:buFontTx/>
        <a:buChar char="•"/>
        <a:tabLst/>
        <a:defRPr b="0" baseline="0" cap="none" i="0" spc="0" strike="noStrike" sz="3200" u="none">
          <a:ln>
            <a:noFill/>
          </a:ln>
          <a:solidFill>
            <a:srgbClr val="333886"/>
          </a:solidFill>
          <a:uFill>
            <a:solidFill>
              <a:srgbClr val="333886"/>
            </a:solidFill>
          </a:uFill>
          <a:latin typeface="+mn-lt"/>
          <a:ea typeface="+mn-ea"/>
          <a:cs typeface="+mn-cs"/>
          <a:sym typeface="Helvetica"/>
        </a:defRPr>
      </a:lvl7pPr>
      <a:lvl8pPr marL="2235200" marR="40639" indent="-365760" algn="l" defTabSz="914400" rtl="0" latinLnBrk="0">
        <a:lnSpc>
          <a:spcPct val="100000"/>
        </a:lnSpc>
        <a:spcBef>
          <a:spcPts val="700"/>
        </a:spcBef>
        <a:spcAft>
          <a:spcPts val="0"/>
        </a:spcAft>
        <a:buClrTx/>
        <a:buSzPct val="100000"/>
        <a:buFontTx/>
        <a:buChar char="•"/>
        <a:tabLst/>
        <a:defRPr b="0" baseline="0" cap="none" i="0" spc="0" strike="noStrike" sz="3200" u="none">
          <a:ln>
            <a:noFill/>
          </a:ln>
          <a:solidFill>
            <a:srgbClr val="333886"/>
          </a:solidFill>
          <a:uFill>
            <a:solidFill>
              <a:srgbClr val="333886"/>
            </a:solidFill>
          </a:uFill>
          <a:latin typeface="+mn-lt"/>
          <a:ea typeface="+mn-ea"/>
          <a:cs typeface="+mn-cs"/>
          <a:sym typeface="Helvetica"/>
        </a:defRPr>
      </a:lvl8pPr>
      <a:lvl9pPr marL="2235200" marR="40639" indent="-365760" algn="l" defTabSz="914400" rtl="0" latinLnBrk="0">
        <a:lnSpc>
          <a:spcPct val="100000"/>
        </a:lnSpc>
        <a:spcBef>
          <a:spcPts val="700"/>
        </a:spcBef>
        <a:spcAft>
          <a:spcPts val="0"/>
        </a:spcAft>
        <a:buClrTx/>
        <a:buSzPct val="100000"/>
        <a:buFontTx/>
        <a:buChar char="•"/>
        <a:tabLst/>
        <a:defRPr b="0" baseline="0" cap="none" i="0" spc="0" strike="noStrike" sz="3200" u="none">
          <a:ln>
            <a:noFill/>
          </a:ln>
          <a:solidFill>
            <a:srgbClr val="333886"/>
          </a:solidFill>
          <a:uFill>
            <a:solidFill>
              <a:srgbClr val="333886"/>
            </a:solidFill>
          </a:uFill>
          <a:latin typeface="+mn-lt"/>
          <a:ea typeface="+mn-ea"/>
          <a:cs typeface="+mn-cs"/>
          <a:sym typeface="Helvetica"/>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
            <a:solidFill>
              <a:srgbClr val="000000"/>
            </a:solidFill>
          </a:uFill>
          <a:latin typeface="+mn-lt"/>
          <a:ea typeface="+mn-ea"/>
          <a:cs typeface="+mn-cs"/>
          <a:sym typeface="Arial"/>
        </a:defRPr>
      </a:lvl1pPr>
      <a:lvl2pPr marL="0" marR="0" indent="0" algn="ctr" defTabSz="5842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
            <a:solidFill>
              <a:srgbClr val="000000"/>
            </a:solidFill>
          </a:uFill>
          <a:latin typeface="+mn-lt"/>
          <a:ea typeface="+mn-ea"/>
          <a:cs typeface="+mn-cs"/>
          <a:sym typeface="Arial"/>
        </a:defRPr>
      </a:lvl2pPr>
      <a:lvl3pPr marL="0" marR="0" indent="0" algn="ctr" defTabSz="5842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
            <a:solidFill>
              <a:srgbClr val="000000"/>
            </a:solidFill>
          </a:uFill>
          <a:latin typeface="+mn-lt"/>
          <a:ea typeface="+mn-ea"/>
          <a:cs typeface="+mn-cs"/>
          <a:sym typeface="Arial"/>
        </a:defRPr>
      </a:lvl3pPr>
      <a:lvl4pPr marL="0" marR="0" indent="0" algn="ctr" defTabSz="5842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
            <a:solidFill>
              <a:srgbClr val="000000"/>
            </a:solidFill>
          </a:uFill>
          <a:latin typeface="+mn-lt"/>
          <a:ea typeface="+mn-ea"/>
          <a:cs typeface="+mn-cs"/>
          <a:sym typeface="Arial"/>
        </a:defRPr>
      </a:lvl4pPr>
      <a:lvl5pPr marL="0" marR="0" indent="0" algn="ctr" defTabSz="5842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
            <a:solidFill>
              <a:srgbClr val="000000"/>
            </a:solidFill>
          </a:uFill>
          <a:latin typeface="+mn-lt"/>
          <a:ea typeface="+mn-ea"/>
          <a:cs typeface="+mn-cs"/>
          <a:sym typeface="Arial"/>
        </a:defRPr>
      </a:lvl5pPr>
      <a:lvl6pPr marL="0" marR="0" indent="0" algn="ctr" defTabSz="5842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
            <a:solidFill>
              <a:srgbClr val="000000"/>
            </a:solidFill>
          </a:uFill>
          <a:latin typeface="+mn-lt"/>
          <a:ea typeface="+mn-ea"/>
          <a:cs typeface="+mn-cs"/>
          <a:sym typeface="Arial"/>
        </a:defRPr>
      </a:lvl6pPr>
      <a:lvl7pPr marL="0" marR="0" indent="0" algn="ctr" defTabSz="5842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
            <a:solidFill>
              <a:srgbClr val="000000"/>
            </a:solidFill>
          </a:uFill>
          <a:latin typeface="+mn-lt"/>
          <a:ea typeface="+mn-ea"/>
          <a:cs typeface="+mn-cs"/>
          <a:sym typeface="Arial"/>
        </a:defRPr>
      </a:lvl7pPr>
      <a:lvl8pPr marL="0" marR="0" indent="0" algn="ctr" defTabSz="5842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
            <a:solidFill>
              <a:srgbClr val="000000"/>
            </a:solidFill>
          </a:uFill>
          <a:latin typeface="+mn-lt"/>
          <a:ea typeface="+mn-ea"/>
          <a:cs typeface="+mn-cs"/>
          <a:sym typeface="Arial"/>
        </a:defRPr>
      </a:lvl8pPr>
      <a:lvl9pPr marL="0" marR="0" indent="0" algn="ctr" defTabSz="5842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
            <a:solidFill>
              <a:srgbClr val="000000"/>
            </a:solidFill>
          </a:uFill>
          <a:latin typeface="+mn-lt"/>
          <a:ea typeface="+mn-ea"/>
          <a:cs typeface="+mn-cs"/>
          <a:sym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3.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youtube.com/watch?v=3iQLlgjTpYo" TargetMode="Externa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 name="Shape 25"/>
          <p:cNvSpPr/>
          <p:nvPr/>
        </p:nvSpPr>
        <p:spPr>
          <a:xfrm>
            <a:off x="9792220" y="4191818"/>
            <a:ext cx="512416" cy="44722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1" marR="0" indent="228600" algn="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uFillTx/>
                <a:latin typeface="Arial"/>
                <a:ea typeface="Arial"/>
                <a:cs typeface="Arial"/>
                <a:sym typeface="Arial"/>
              </a:defRPr>
            </a:pPr>
            <a:r>
              <a:t>1</a:t>
            </a:r>
          </a:p>
        </p:txBody>
      </p:sp>
      <p:pic>
        <p:nvPicPr>
          <p:cNvPr id="26" name="maxresdefault.jpg" descr="maxresdefault.jpg"/>
          <p:cNvPicPr>
            <a:picLocks noChangeAspect="1"/>
          </p:cNvPicPr>
          <p:nvPr/>
        </p:nvPicPr>
        <p:blipFill>
          <a:blip r:embed="rId2">
            <a:extLst/>
          </a:blip>
          <a:stretch>
            <a:fillRect/>
          </a:stretch>
        </p:blipFill>
        <p:spPr>
          <a:xfrm>
            <a:off x="976249" y="1652738"/>
            <a:ext cx="7191503" cy="4041474"/>
          </a:xfrm>
          <a:prstGeom prst="rect">
            <a:avLst/>
          </a:prstGeom>
          <a:ln w="12700">
            <a:miter lim="400000"/>
          </a:ln>
        </p:spPr>
      </p:pic>
      <p:sp>
        <p:nvSpPr>
          <p:cNvPr id="27" name="Summary for HTFN Worldwide Meeting"/>
          <p:cNvSpPr/>
          <p:nvPr/>
        </p:nvSpPr>
        <p:spPr>
          <a:xfrm>
            <a:off x="1657282" y="1032744"/>
            <a:ext cx="5829434"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R="0" defTabSz="584200">
              <a:defRPr b="1" sz="2200" u="sng">
                <a:solidFill>
                  <a:schemeClr val="accent5"/>
                </a:solidFill>
                <a:uFillTx/>
                <a:latin typeface="+mj-lt"/>
                <a:ea typeface="+mj-ea"/>
                <a:cs typeface="+mj-cs"/>
                <a:sym typeface="Lucida Grande"/>
              </a:defRPr>
            </a:lvl1pPr>
          </a:lstStyle>
          <a:p>
            <a:pPr/>
            <a:r>
              <a:t>Summary for HTFN Worldwide Meeting </a:t>
            </a:r>
          </a:p>
        </p:txBody>
      </p:sp>
      <p:sp>
        <p:nvSpPr>
          <p:cNvPr id="28" name="Sunday 21st May 2017"/>
          <p:cNvSpPr/>
          <p:nvPr/>
        </p:nvSpPr>
        <p:spPr>
          <a:xfrm>
            <a:off x="2797666" y="5753715"/>
            <a:ext cx="3792373" cy="496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Arial"/>
                <a:ea typeface="Arial"/>
                <a:cs typeface="Arial"/>
                <a:sym typeface="Arial"/>
              </a:defRPr>
            </a:lvl1pPr>
          </a:lstStyle>
          <a:p>
            <a:pPr/>
            <a:r>
              <a:t>Sunday 21st May 2017</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 name="Shape 28"/>
          <p:cNvSpPr/>
          <p:nvPr/>
        </p:nvSpPr>
        <p:spPr>
          <a:xfrm>
            <a:off x="9792220" y="4191818"/>
            <a:ext cx="512416" cy="44722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1" marR="0" indent="228600" algn="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uFillTx/>
                <a:latin typeface="Arial"/>
                <a:ea typeface="Arial"/>
                <a:cs typeface="Arial"/>
                <a:sym typeface="Arial"/>
              </a:defRPr>
            </a:pPr>
            <a:r>
              <a:t>1</a:t>
            </a:r>
          </a:p>
        </p:txBody>
      </p:sp>
      <p:pic>
        <p:nvPicPr>
          <p:cNvPr id="31" name="Screen Shot 2017-04-25 at 1.56.02 PM.png" descr="Screen Shot 2017-04-25 at 1.56.02 PM.png"/>
          <p:cNvPicPr>
            <a:picLocks noChangeAspect="1"/>
          </p:cNvPicPr>
          <p:nvPr/>
        </p:nvPicPr>
        <p:blipFill>
          <a:blip r:embed="rId2">
            <a:extLst/>
          </a:blip>
          <a:stretch>
            <a:fillRect/>
          </a:stretch>
        </p:blipFill>
        <p:spPr>
          <a:xfrm>
            <a:off x="76200" y="1676417"/>
            <a:ext cx="4171340" cy="2976455"/>
          </a:xfrm>
          <a:prstGeom prst="rect">
            <a:avLst/>
          </a:prstGeom>
          <a:ln w="12700">
            <a:miter lim="400000"/>
          </a:ln>
        </p:spPr>
      </p:pic>
      <p:sp>
        <p:nvSpPr>
          <p:cNvPr id="32" name="The History of HTFN APAC Meetings"/>
          <p:cNvSpPr/>
          <p:nvPr/>
        </p:nvSpPr>
        <p:spPr>
          <a:xfrm>
            <a:off x="1784922" y="1044583"/>
            <a:ext cx="5376773"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R="0" defTabSz="584200">
              <a:defRPr b="1" sz="2200" u="sng">
                <a:solidFill>
                  <a:schemeClr val="accent5"/>
                </a:solidFill>
                <a:uFillTx/>
                <a:latin typeface="+mj-lt"/>
                <a:ea typeface="+mj-ea"/>
                <a:cs typeface="+mj-cs"/>
                <a:sym typeface="Lucida Grande"/>
              </a:defRPr>
            </a:lvl1pPr>
          </a:lstStyle>
          <a:p>
            <a:pPr/>
            <a:r>
              <a:t>The History of HTFN APAC Meetings</a:t>
            </a:r>
          </a:p>
        </p:txBody>
      </p:sp>
      <p:sp>
        <p:nvSpPr>
          <p:cNvPr id="33" name="First meeting in Bangkok in 2010.…"/>
          <p:cNvSpPr/>
          <p:nvPr/>
        </p:nvSpPr>
        <p:spPr>
          <a:xfrm>
            <a:off x="3965247" y="2330306"/>
            <a:ext cx="4636829" cy="196102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240631" indent="-240631">
              <a:buSzPct val="100000"/>
              <a:buChar char="-"/>
              <a:defRPr sz="1800">
                <a:latin typeface="Arial"/>
                <a:ea typeface="Arial"/>
                <a:cs typeface="Arial"/>
                <a:sym typeface="Arial"/>
              </a:defRPr>
            </a:pPr>
            <a:r>
              <a:t>First meeting in Bangkok in 2010.</a:t>
            </a:r>
          </a:p>
          <a:p>
            <a:pPr marL="240631" indent="-240631">
              <a:buSzPct val="100000"/>
              <a:buChar char="-"/>
              <a:defRPr sz="1800">
                <a:latin typeface="Arial"/>
                <a:ea typeface="Arial"/>
                <a:cs typeface="Arial"/>
                <a:sym typeface="Arial"/>
              </a:defRPr>
            </a:pPr>
          </a:p>
          <a:p>
            <a:pPr marL="240631" indent="-240631">
              <a:buSzPct val="100000"/>
              <a:buChar char="-"/>
              <a:defRPr sz="1800">
                <a:latin typeface="Arial"/>
                <a:ea typeface="Arial"/>
                <a:cs typeface="Arial"/>
                <a:sym typeface="Arial"/>
              </a:defRPr>
            </a:pPr>
            <a:r>
              <a:t>This was now our 5th Meeting, in 7 years.</a:t>
            </a:r>
          </a:p>
          <a:p>
            <a:pPr marL="240631" indent="-240631">
              <a:buSzPct val="100000"/>
              <a:buChar char="-"/>
              <a:defRPr sz="1800">
                <a:latin typeface="Arial"/>
                <a:ea typeface="Arial"/>
                <a:cs typeface="Arial"/>
                <a:sym typeface="Arial"/>
              </a:defRPr>
            </a:pPr>
          </a:p>
          <a:p>
            <a:pPr marL="240631" indent="-240631">
              <a:buSzPct val="100000"/>
              <a:buChar char="-"/>
              <a:defRPr sz="1800">
                <a:latin typeface="Arial"/>
                <a:ea typeface="Arial"/>
                <a:cs typeface="Arial"/>
                <a:sym typeface="Arial"/>
              </a:defRPr>
            </a:pPr>
            <a:r>
              <a:t>Previous hosts after EWL/BKK were </a:t>
            </a:r>
          </a:p>
          <a:p>
            <a:pPr indent="0">
              <a:defRPr sz="1800">
                <a:latin typeface="Arial"/>
                <a:ea typeface="Arial"/>
                <a:cs typeface="Arial"/>
                <a:sym typeface="Arial"/>
              </a:defRPr>
            </a:pPr>
            <a:r>
              <a:t>    ANC/Vietnam, Sailors/Bangladesh </a:t>
            </a:r>
          </a:p>
          <a:p>
            <a:pPr indent="0">
              <a:defRPr sz="1800">
                <a:latin typeface="Arial"/>
                <a:ea typeface="Arial"/>
                <a:cs typeface="Arial"/>
                <a:sym typeface="Arial"/>
              </a:defRPr>
            </a:pPr>
            <a:r>
              <a:t>    &amp; Thomas Intl / Cambodia</a:t>
            </a:r>
          </a:p>
        </p:txBody>
      </p:sp>
      <p:sp>
        <p:nvSpPr>
          <p:cNvPr id="34" name="Our objective is very simple.…"/>
          <p:cNvSpPr/>
          <p:nvPr/>
        </p:nvSpPr>
        <p:spPr>
          <a:xfrm>
            <a:off x="827602" y="4870377"/>
            <a:ext cx="8130642" cy="149112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R="0" defTabSz="584200">
              <a:defRPr b="1" sz="2200" u="sng">
                <a:solidFill>
                  <a:schemeClr val="accent5"/>
                </a:solidFill>
                <a:uFillTx/>
                <a:latin typeface="+mj-lt"/>
                <a:ea typeface="+mj-ea"/>
                <a:cs typeface="+mj-cs"/>
                <a:sym typeface="Lucida Grande"/>
              </a:defRPr>
            </a:pPr>
            <a:r>
              <a:t>Our objective is very simple.  </a:t>
            </a:r>
            <a:r>
              <a:rPr u="none">
                <a:solidFill>
                  <a:srgbClr val="000000"/>
                </a:solidFill>
              </a:rPr>
              <a:t> </a:t>
            </a:r>
          </a:p>
          <a:p>
            <a:pPr algn="ctr">
              <a:defRPr sz="1800">
                <a:latin typeface="Arial"/>
                <a:ea typeface="Arial"/>
                <a:cs typeface="Arial"/>
                <a:sym typeface="Arial"/>
              </a:defRPr>
            </a:pPr>
          </a:p>
          <a:p>
            <a:pPr algn="ctr">
              <a:defRPr sz="1800">
                <a:latin typeface="Arial"/>
                <a:ea typeface="Arial"/>
                <a:cs typeface="Arial"/>
                <a:sym typeface="Arial"/>
              </a:defRPr>
            </a:pPr>
            <a:r>
              <a:t>“To discuss opportunities within the APAC Region, exchange general ideas about the logistics industry, and share ideas, which help improve our success within the HTFN network”.</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6" name="support.jpg" descr="support.jpg"/>
          <p:cNvPicPr>
            <a:picLocks noChangeAspect="1"/>
          </p:cNvPicPr>
          <p:nvPr/>
        </p:nvPicPr>
        <p:blipFill>
          <a:blip r:embed="rId2">
            <a:extLst/>
          </a:blip>
          <a:stretch>
            <a:fillRect/>
          </a:stretch>
        </p:blipFill>
        <p:spPr>
          <a:xfrm>
            <a:off x="162330" y="1489524"/>
            <a:ext cx="3426842" cy="3278485"/>
          </a:xfrm>
          <a:prstGeom prst="rect">
            <a:avLst/>
          </a:prstGeom>
          <a:ln w="12700">
            <a:miter lim="400000"/>
          </a:ln>
        </p:spPr>
      </p:pic>
      <p:sp>
        <p:nvSpPr>
          <p:cNvPr id="37" name="Shape 28"/>
          <p:cNvSpPr/>
          <p:nvPr/>
        </p:nvSpPr>
        <p:spPr>
          <a:xfrm>
            <a:off x="9792220" y="4191818"/>
            <a:ext cx="512416" cy="44722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1" marR="0" indent="228600" algn="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uFillTx/>
                <a:latin typeface="Arial"/>
                <a:ea typeface="Arial"/>
                <a:cs typeface="Arial"/>
                <a:sym typeface="Arial"/>
              </a:defRPr>
            </a:pPr>
            <a:r>
              <a:t>1</a:t>
            </a:r>
          </a:p>
        </p:txBody>
      </p:sp>
      <p:sp>
        <p:nvSpPr>
          <p:cNvPr id="38" name="The APAC meeting was represented by 13 companies, 25 delegates, from 12 different counties (excluding host).…"/>
          <p:cNvSpPr/>
          <p:nvPr/>
        </p:nvSpPr>
        <p:spPr>
          <a:xfrm>
            <a:off x="2873046" y="1489525"/>
            <a:ext cx="5828206" cy="356122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180472" indent="-180472">
              <a:buSzPct val="100000"/>
              <a:buChar char="•"/>
              <a:defRPr sz="1800">
                <a:latin typeface="Arial"/>
                <a:ea typeface="Arial"/>
                <a:cs typeface="Arial"/>
                <a:sym typeface="Arial"/>
              </a:defRPr>
            </a:pPr>
            <a:r>
              <a:t>The APAC meeting was represented by 13 companies, 25 delegates, from 12 different counties (excluding host).</a:t>
            </a:r>
          </a:p>
          <a:p>
            <a:pPr indent="0">
              <a:defRPr sz="1800">
                <a:latin typeface="Arial"/>
                <a:ea typeface="Arial"/>
                <a:cs typeface="Arial"/>
                <a:sym typeface="Arial"/>
              </a:defRPr>
            </a:pPr>
          </a:p>
          <a:p>
            <a:pPr marL="180472" indent="-180472">
              <a:buSzPct val="100000"/>
              <a:buChar char="•"/>
              <a:defRPr sz="1800">
                <a:latin typeface="Arial"/>
                <a:ea typeface="Arial"/>
                <a:cs typeface="Arial"/>
                <a:sym typeface="Arial"/>
              </a:defRPr>
            </a:pPr>
            <a:r>
              <a:t>The schedule structure is 1 1/2 days of discussions, based on agenda topics proposed  members in the region.</a:t>
            </a:r>
          </a:p>
          <a:p>
            <a:pPr indent="0">
              <a:defRPr sz="1800">
                <a:latin typeface="Arial"/>
                <a:ea typeface="Arial"/>
                <a:cs typeface="Arial"/>
                <a:sym typeface="Arial"/>
              </a:defRPr>
            </a:pPr>
          </a:p>
          <a:p>
            <a:pPr marL="180472" indent="-180472">
              <a:buSzPct val="100000"/>
              <a:buChar char="•"/>
              <a:defRPr sz="1800">
                <a:latin typeface="Arial"/>
                <a:ea typeface="Arial"/>
                <a:cs typeface="Arial"/>
                <a:sym typeface="Arial"/>
              </a:defRPr>
            </a:pPr>
            <a:r>
              <a:t>1/2 a day at the end of the meetings, is left open, to let delegates enjoy the host country.</a:t>
            </a:r>
          </a:p>
          <a:p>
            <a:pPr marL="180472" indent="-180472">
              <a:buSzPct val="100000"/>
              <a:buChar char="•"/>
              <a:defRPr sz="1800">
                <a:latin typeface="Arial"/>
                <a:ea typeface="Arial"/>
                <a:cs typeface="Arial"/>
                <a:sym typeface="Arial"/>
              </a:defRPr>
            </a:pPr>
          </a:p>
          <a:p>
            <a:pPr marL="180472" indent="-180472">
              <a:buSzPct val="100000"/>
              <a:buChar char="•"/>
              <a:defRPr sz="1800">
                <a:latin typeface="Arial"/>
                <a:ea typeface="Arial"/>
                <a:cs typeface="Arial"/>
                <a:sym typeface="Arial"/>
              </a:defRPr>
            </a:pPr>
            <a:r>
              <a:t>James Forwarding as host arranged a tour of their office facilities, followed by a City Tour &amp; Sightseeing.</a:t>
            </a:r>
          </a:p>
        </p:txBody>
      </p:sp>
      <p:pic>
        <p:nvPicPr>
          <p:cNvPr id="39" name="Screen Shot 2017-04-25 at 2.20.19 PM.png" descr="Screen Shot 2017-04-25 at 2.20.19 PM.png"/>
          <p:cNvPicPr>
            <a:picLocks noChangeAspect="1"/>
          </p:cNvPicPr>
          <p:nvPr/>
        </p:nvPicPr>
        <p:blipFill>
          <a:blip r:embed="rId3">
            <a:extLst/>
          </a:blip>
          <a:stretch>
            <a:fillRect/>
          </a:stretch>
        </p:blipFill>
        <p:spPr>
          <a:xfrm>
            <a:off x="635000" y="5109823"/>
            <a:ext cx="7874000" cy="1333502"/>
          </a:xfrm>
          <a:prstGeom prst="rect">
            <a:avLst/>
          </a:prstGeom>
          <a:ln w="12700">
            <a:miter lim="400000"/>
          </a:ln>
        </p:spPr>
      </p:pic>
      <p:sp>
        <p:nvSpPr>
          <p:cNvPr id="40" name="Meeting Structure and format"/>
          <p:cNvSpPr/>
          <p:nvPr/>
        </p:nvSpPr>
        <p:spPr>
          <a:xfrm>
            <a:off x="2368880" y="951137"/>
            <a:ext cx="4406240"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R="0" defTabSz="584200">
              <a:defRPr b="1" sz="2200" u="sng">
                <a:solidFill>
                  <a:schemeClr val="accent5"/>
                </a:solidFill>
                <a:uFillTx/>
                <a:latin typeface="+mj-lt"/>
                <a:ea typeface="+mj-ea"/>
                <a:cs typeface="+mj-cs"/>
                <a:sym typeface="Lucida Grande"/>
              </a:defRPr>
            </a:lvl1pPr>
          </a:lstStyle>
          <a:p>
            <a:pPr/>
            <a:r>
              <a:t>Meeting Structure and format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 name="Shape 28"/>
          <p:cNvSpPr/>
          <p:nvPr/>
        </p:nvSpPr>
        <p:spPr>
          <a:xfrm>
            <a:off x="9792220" y="4191818"/>
            <a:ext cx="512416" cy="44722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1" marR="0" indent="228600" algn="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uFillTx/>
                <a:latin typeface="Arial"/>
                <a:ea typeface="Arial"/>
                <a:cs typeface="Arial"/>
                <a:sym typeface="Arial"/>
              </a:defRPr>
            </a:pPr>
            <a:r>
              <a:t>1</a:t>
            </a:r>
          </a:p>
        </p:txBody>
      </p:sp>
      <p:sp>
        <p:nvSpPr>
          <p:cNvPr id="43" name="After the opening speeches, by Angela Flynn (Chairman), Evelin (APAC Chair) and our host, we discussed 4 main agenda topics : -…"/>
          <p:cNvSpPr/>
          <p:nvPr/>
        </p:nvSpPr>
        <p:spPr>
          <a:xfrm>
            <a:off x="3127046" y="1678328"/>
            <a:ext cx="5828206" cy="249442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indent="0">
              <a:defRPr sz="1800">
                <a:latin typeface="Arial"/>
                <a:ea typeface="Arial"/>
                <a:cs typeface="Arial"/>
                <a:sym typeface="Arial"/>
              </a:defRPr>
            </a:pPr>
            <a:r>
              <a:t>After the opening speeches, by Angela Flynn (Chairman), Evelin (APAC Chair) and our host, we discussed 4 main agenda topics : - </a:t>
            </a:r>
          </a:p>
          <a:p>
            <a:pPr indent="0">
              <a:defRPr sz="1800">
                <a:latin typeface="Arial"/>
                <a:ea typeface="Arial"/>
                <a:cs typeface="Arial"/>
                <a:sym typeface="Arial"/>
              </a:defRPr>
            </a:pPr>
          </a:p>
          <a:p>
            <a:pPr marL="240631" indent="-240631">
              <a:buSzPct val="100000"/>
              <a:buAutoNum type="arabicPeriod" startAt="1"/>
              <a:defRPr sz="1800">
                <a:latin typeface="Arial"/>
                <a:ea typeface="Arial"/>
                <a:cs typeface="Arial"/>
                <a:sym typeface="Arial"/>
              </a:defRPr>
            </a:pPr>
            <a:r>
              <a:t>Admin &amp; Membership.</a:t>
            </a:r>
          </a:p>
          <a:p>
            <a:pPr marL="240631" indent="-240631">
              <a:buSzPct val="100000"/>
              <a:buAutoNum type="arabicPeriod" startAt="1"/>
              <a:defRPr sz="1800">
                <a:latin typeface="Arial"/>
                <a:ea typeface="Arial"/>
                <a:cs typeface="Arial"/>
                <a:sym typeface="Arial"/>
              </a:defRPr>
            </a:pPr>
            <a:r>
              <a:t>Finance and agency agreements.</a:t>
            </a:r>
          </a:p>
          <a:p>
            <a:pPr marL="240631" indent="-240631">
              <a:buSzPct val="100000"/>
              <a:buAutoNum type="arabicPeriod" startAt="1"/>
              <a:defRPr sz="1800">
                <a:latin typeface="Arial"/>
                <a:ea typeface="Arial"/>
                <a:cs typeface="Arial"/>
                <a:sym typeface="Arial"/>
              </a:defRPr>
            </a:pPr>
            <a:r>
              <a:t>Sales &amp; Marketing .</a:t>
            </a:r>
          </a:p>
          <a:p>
            <a:pPr marL="240631" indent="-240631">
              <a:buSzPct val="100000"/>
              <a:buAutoNum type="arabicPeriod" startAt="1"/>
              <a:defRPr sz="1800">
                <a:latin typeface="Arial"/>
                <a:ea typeface="Arial"/>
                <a:cs typeface="Arial"/>
                <a:sym typeface="Arial"/>
              </a:defRPr>
            </a:pPr>
            <a:r>
              <a:t>IT and HTFN Resources.</a:t>
            </a:r>
          </a:p>
        </p:txBody>
      </p:sp>
      <p:pic>
        <p:nvPicPr>
          <p:cNvPr id="44" name="Screen Shot 2017-04-25 at 2.30.23 PM.png" descr="Screen Shot 2017-04-25 at 2.30.23 PM.png"/>
          <p:cNvPicPr>
            <a:picLocks noChangeAspect="1"/>
          </p:cNvPicPr>
          <p:nvPr/>
        </p:nvPicPr>
        <p:blipFill>
          <a:blip r:embed="rId2">
            <a:extLst/>
          </a:blip>
          <a:stretch>
            <a:fillRect/>
          </a:stretch>
        </p:blipFill>
        <p:spPr>
          <a:xfrm>
            <a:off x="355599" y="1605661"/>
            <a:ext cx="2678461" cy="2639755"/>
          </a:xfrm>
          <a:prstGeom prst="rect">
            <a:avLst/>
          </a:prstGeom>
          <a:ln w="12700">
            <a:miter lim="400000"/>
          </a:ln>
        </p:spPr>
      </p:pic>
      <p:sp>
        <p:nvSpPr>
          <p:cNvPr id="45" name="Topics discussed"/>
          <p:cNvSpPr/>
          <p:nvPr/>
        </p:nvSpPr>
        <p:spPr>
          <a:xfrm>
            <a:off x="3150524" y="900337"/>
            <a:ext cx="2631887"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R="0" defTabSz="584200">
              <a:defRPr b="1" sz="2200" u="sng">
                <a:solidFill>
                  <a:schemeClr val="accent5"/>
                </a:solidFill>
                <a:uFillTx/>
                <a:latin typeface="+mj-lt"/>
                <a:ea typeface="+mj-ea"/>
                <a:cs typeface="+mj-cs"/>
                <a:sym typeface="Lucida Grande"/>
              </a:defRPr>
            </a:lvl1pPr>
          </a:lstStyle>
          <a:p>
            <a:pPr/>
            <a:r>
              <a:t>Topics discussed</a:t>
            </a:r>
          </a:p>
        </p:txBody>
      </p:sp>
      <p:sp>
        <p:nvSpPr>
          <p:cNvPr id="46" name="The specific topics are based on the contribution given by the APAC members."/>
          <p:cNvSpPr/>
          <p:nvPr/>
        </p:nvSpPr>
        <p:spPr>
          <a:xfrm>
            <a:off x="749305" y="4936676"/>
            <a:ext cx="8051789" cy="36082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indent="0">
              <a:defRPr sz="1800">
                <a:latin typeface="Arial"/>
                <a:ea typeface="Arial"/>
                <a:cs typeface="Arial"/>
                <a:sym typeface="Arial"/>
              </a:defRPr>
            </a:lvl1pPr>
          </a:lstStyle>
          <a:p>
            <a:pPr/>
            <a:r>
              <a:t>The specific topics are based on the contribution given by the APAC members.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 name="Shape 28"/>
          <p:cNvSpPr/>
          <p:nvPr/>
        </p:nvSpPr>
        <p:spPr>
          <a:xfrm>
            <a:off x="9792220" y="4191818"/>
            <a:ext cx="512416" cy="44722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1" marR="0" indent="228600" algn="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uFillTx/>
                <a:latin typeface="Arial"/>
                <a:ea typeface="Arial"/>
                <a:cs typeface="Arial"/>
                <a:sym typeface="Arial"/>
              </a:defRPr>
            </a:pPr>
            <a:r>
              <a:t>1</a:t>
            </a:r>
          </a:p>
        </p:txBody>
      </p:sp>
      <p:sp>
        <p:nvSpPr>
          <p:cNvPr id="49" name="Hosts for our next APAC Meetings.…"/>
          <p:cNvSpPr/>
          <p:nvPr/>
        </p:nvSpPr>
        <p:spPr>
          <a:xfrm>
            <a:off x="3165146" y="1638109"/>
            <a:ext cx="5828206" cy="123795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indent="0" algn="just">
              <a:defRPr sz="1600" u="sng">
                <a:latin typeface="Arial"/>
                <a:ea typeface="Arial"/>
                <a:cs typeface="Arial"/>
                <a:sym typeface="Arial"/>
              </a:defRPr>
            </a:pPr>
            <a:r>
              <a:t>Hosts for our next APAC Meetings.</a:t>
            </a:r>
          </a:p>
          <a:p>
            <a:pPr indent="0" algn="just">
              <a:defRPr sz="1600" u="sng">
                <a:latin typeface="Arial"/>
                <a:ea typeface="Arial"/>
                <a:cs typeface="Arial"/>
                <a:sym typeface="Arial"/>
              </a:defRPr>
            </a:pPr>
          </a:p>
          <a:p>
            <a:pPr marL="180472" indent="-180472" algn="just">
              <a:buSzPct val="100000"/>
              <a:buChar char="•"/>
              <a:defRPr sz="1600">
                <a:latin typeface="Arial"/>
                <a:ea typeface="Arial"/>
                <a:cs typeface="Arial"/>
                <a:sym typeface="Arial"/>
              </a:defRPr>
            </a:pPr>
            <a:r>
              <a:t>2018 Hosts - Dragon Logistics / Shenzhen.</a:t>
            </a:r>
          </a:p>
          <a:p>
            <a:pPr marL="180472" indent="-180472" algn="just">
              <a:buSzPct val="100000"/>
              <a:buChar char="•"/>
              <a:defRPr sz="1600">
                <a:latin typeface="Arial"/>
                <a:ea typeface="Arial"/>
                <a:cs typeface="Arial"/>
                <a:sym typeface="Arial"/>
              </a:defRPr>
            </a:pPr>
          </a:p>
          <a:p>
            <a:pPr marL="180472" indent="-180472" algn="just">
              <a:buSzPct val="100000"/>
              <a:buChar char="•"/>
              <a:defRPr sz="1600">
                <a:latin typeface="Arial"/>
                <a:ea typeface="Arial"/>
                <a:cs typeface="Arial"/>
                <a:sym typeface="Arial"/>
              </a:defRPr>
            </a:pPr>
            <a:r>
              <a:t>2019 Hosts - Taiwan Express / Taipei</a:t>
            </a:r>
          </a:p>
        </p:txBody>
      </p:sp>
      <p:pic>
        <p:nvPicPr>
          <p:cNvPr id="50" name="Screen Shot 2017-04-25 at 2.30.23 PM.png" descr="Screen Shot 2017-04-25 at 2.30.23 PM.png"/>
          <p:cNvPicPr>
            <a:picLocks noChangeAspect="1"/>
          </p:cNvPicPr>
          <p:nvPr/>
        </p:nvPicPr>
        <p:blipFill>
          <a:blip r:embed="rId2">
            <a:extLst/>
          </a:blip>
          <a:stretch>
            <a:fillRect/>
          </a:stretch>
        </p:blipFill>
        <p:spPr>
          <a:xfrm>
            <a:off x="355600" y="1605661"/>
            <a:ext cx="2678460" cy="2639755"/>
          </a:xfrm>
          <a:prstGeom prst="rect">
            <a:avLst/>
          </a:prstGeom>
          <a:ln w="12700">
            <a:miter lim="400000"/>
          </a:ln>
        </p:spPr>
      </p:pic>
      <p:sp>
        <p:nvSpPr>
          <p:cNvPr id="51" name="Wrap Up"/>
          <p:cNvSpPr/>
          <p:nvPr/>
        </p:nvSpPr>
        <p:spPr>
          <a:xfrm>
            <a:off x="3631165" y="862237"/>
            <a:ext cx="1366811"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R="0" defTabSz="584200">
              <a:defRPr b="1" sz="2200" u="sng">
                <a:solidFill>
                  <a:schemeClr val="accent5"/>
                </a:solidFill>
                <a:uFillTx/>
                <a:latin typeface="+mj-lt"/>
                <a:ea typeface="+mj-ea"/>
                <a:cs typeface="+mj-cs"/>
                <a:sym typeface="Lucida Grande"/>
              </a:defRPr>
            </a:lvl1pPr>
          </a:lstStyle>
          <a:p>
            <a:pPr/>
            <a:r>
              <a:t>Wrap Up</a:t>
            </a:r>
          </a:p>
        </p:txBody>
      </p:sp>
      <p:sp>
        <p:nvSpPr>
          <p:cNvPr id="52" name="Meeting minutes of all topics discuss, can be found within the members section of the HTFN website."/>
          <p:cNvSpPr/>
          <p:nvPr/>
        </p:nvSpPr>
        <p:spPr>
          <a:xfrm>
            <a:off x="1228124" y="4947063"/>
            <a:ext cx="7110474" cy="62752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defRPr sz="1800">
                <a:latin typeface="Arial"/>
                <a:ea typeface="Arial"/>
                <a:cs typeface="Arial"/>
                <a:sym typeface="Arial"/>
              </a:defRPr>
            </a:lvl1pPr>
          </a:lstStyle>
          <a:p>
            <a:pPr/>
            <a:r>
              <a:t>Meeting minutes of all topics discuss, can be found within the members section of the HTFN website.</a:t>
            </a:r>
          </a:p>
        </p:txBody>
      </p:sp>
      <p:sp>
        <p:nvSpPr>
          <p:cNvPr id="53" name="APAC members in attendance.…"/>
          <p:cNvSpPr/>
          <p:nvPr/>
        </p:nvSpPr>
        <p:spPr>
          <a:xfrm>
            <a:off x="3165146" y="3200134"/>
            <a:ext cx="5828206" cy="215235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indent="0" algn="just">
              <a:defRPr sz="1600" u="sng">
                <a:latin typeface="Arial"/>
                <a:ea typeface="Arial"/>
                <a:cs typeface="Arial"/>
                <a:sym typeface="Arial"/>
              </a:defRPr>
            </a:pPr>
            <a:r>
              <a:t>APAC members in attendance.</a:t>
            </a:r>
          </a:p>
          <a:p>
            <a:pPr indent="0" algn="just">
              <a:defRPr sz="1600" u="sng">
                <a:latin typeface="Arial"/>
                <a:ea typeface="Arial"/>
                <a:cs typeface="Arial"/>
                <a:sym typeface="Arial"/>
              </a:defRPr>
            </a:pPr>
          </a:p>
          <a:p>
            <a:pPr marL="180472" indent="-180472" algn="just">
              <a:buSzPct val="100000"/>
              <a:buChar char="•"/>
              <a:defRPr sz="1600">
                <a:latin typeface="Arial"/>
                <a:ea typeface="Arial"/>
                <a:cs typeface="Arial"/>
                <a:sym typeface="Arial"/>
              </a:defRPr>
            </a:pPr>
            <a:r>
              <a:t>Confirmed upwards growth / development within HTFN.</a:t>
            </a:r>
          </a:p>
          <a:p>
            <a:pPr indent="0" algn="just">
              <a:defRPr sz="1600">
                <a:latin typeface="Arial"/>
                <a:ea typeface="Arial"/>
                <a:cs typeface="Arial"/>
                <a:sym typeface="Arial"/>
              </a:defRPr>
            </a:pPr>
          </a:p>
          <a:p>
            <a:pPr marL="180472" indent="-180472" algn="just">
              <a:buSzPct val="100000"/>
              <a:buChar char="•"/>
              <a:defRPr sz="1600">
                <a:latin typeface="Arial"/>
                <a:ea typeface="Arial"/>
                <a:cs typeface="Arial"/>
                <a:sym typeface="Arial"/>
              </a:defRPr>
            </a:pPr>
            <a:r>
              <a:t>Agreed unanimously with our APAC meetings, helps build their network in a positive manner.</a:t>
            </a:r>
          </a:p>
          <a:p>
            <a:pPr marL="180472" indent="-180472" algn="just">
              <a:buSzPct val="100000"/>
              <a:buChar char="•"/>
              <a:defRPr sz="1600">
                <a:latin typeface="Arial"/>
                <a:ea typeface="Arial"/>
                <a:cs typeface="Arial"/>
                <a:sym typeface="Arial"/>
              </a:defRPr>
            </a:pPr>
          </a:p>
          <a:p>
            <a:pPr marL="180472" indent="-180472" algn="just">
              <a:buSzPct val="100000"/>
              <a:buChar char="•"/>
              <a:defRPr sz="1600">
                <a:latin typeface="Arial"/>
                <a:ea typeface="Arial"/>
                <a:cs typeface="Arial"/>
                <a:sym typeface="Arial"/>
              </a:defRPr>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 name="Shape 28"/>
          <p:cNvSpPr/>
          <p:nvPr/>
        </p:nvSpPr>
        <p:spPr>
          <a:xfrm>
            <a:off x="9792220" y="4191818"/>
            <a:ext cx="512416" cy="44722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1" marR="0" indent="228600" algn="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uFillTx/>
                <a:latin typeface="Arial"/>
                <a:ea typeface="Arial"/>
                <a:cs typeface="Arial"/>
                <a:sym typeface="Arial"/>
              </a:defRPr>
            </a:pPr>
            <a:r>
              <a:t>1</a:t>
            </a:r>
          </a:p>
        </p:txBody>
      </p:sp>
      <p:pic>
        <p:nvPicPr>
          <p:cNvPr id="56" name="thank you.png" descr="thank you.png"/>
          <p:cNvPicPr>
            <a:picLocks noChangeAspect="1"/>
          </p:cNvPicPr>
          <p:nvPr/>
        </p:nvPicPr>
        <p:blipFill>
          <a:blip r:embed="rId2">
            <a:extLst/>
          </a:blip>
          <a:stretch>
            <a:fillRect/>
          </a:stretch>
        </p:blipFill>
        <p:spPr>
          <a:xfrm>
            <a:off x="2172304" y="1004445"/>
            <a:ext cx="4528028" cy="2380954"/>
          </a:xfrm>
          <a:prstGeom prst="rect">
            <a:avLst/>
          </a:prstGeom>
          <a:ln w="12700">
            <a:miter lim="400000"/>
          </a:ln>
        </p:spPr>
      </p:pic>
      <p:sp>
        <p:nvSpPr>
          <p:cNvPr id="57" name="Angela Flynn, who graciously opens each of our APAC meetings.…"/>
          <p:cNvSpPr/>
          <p:nvPr/>
        </p:nvSpPr>
        <p:spPr>
          <a:xfrm>
            <a:off x="504505" y="3651822"/>
            <a:ext cx="8609063" cy="192375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180472" indent="-180472">
              <a:buSzPct val="100000"/>
              <a:buChar char="•"/>
              <a:defRPr sz="1600">
                <a:latin typeface="Arial"/>
                <a:ea typeface="Arial"/>
                <a:cs typeface="Arial"/>
                <a:sym typeface="Arial"/>
              </a:defRPr>
            </a:pPr>
            <a:r>
              <a:t>Angela Flynn, who graciously opens each of our APAC meetings.</a:t>
            </a:r>
          </a:p>
          <a:p>
            <a:pPr marL="180472" indent="-180472">
              <a:buSzPct val="100000"/>
              <a:buChar char="•"/>
              <a:defRPr sz="1600">
                <a:latin typeface="Arial"/>
                <a:ea typeface="Arial"/>
                <a:cs typeface="Arial"/>
                <a:sym typeface="Arial"/>
              </a:defRPr>
            </a:pPr>
          </a:p>
          <a:p>
            <a:pPr marL="180472" indent="-180472">
              <a:buSzPct val="100000"/>
              <a:buChar char="•"/>
              <a:defRPr sz="1600">
                <a:latin typeface="Arial"/>
                <a:ea typeface="Arial"/>
                <a:cs typeface="Arial"/>
                <a:sym typeface="Arial"/>
              </a:defRPr>
            </a:pPr>
            <a:r>
              <a:t>Evelin Lim, for putting so much time and energy to bring our region together.</a:t>
            </a:r>
          </a:p>
          <a:p>
            <a:pPr indent="0">
              <a:defRPr sz="1600">
                <a:latin typeface="Arial"/>
                <a:ea typeface="Arial"/>
                <a:cs typeface="Arial"/>
                <a:sym typeface="Arial"/>
              </a:defRPr>
            </a:pPr>
          </a:p>
          <a:p>
            <a:pPr marL="180472" indent="-180472">
              <a:buSzPct val="100000"/>
              <a:buChar char="•"/>
              <a:defRPr sz="1600">
                <a:latin typeface="Arial"/>
                <a:ea typeface="Arial"/>
                <a:cs typeface="Arial"/>
                <a:sym typeface="Arial"/>
              </a:defRPr>
            </a:pPr>
            <a:r>
              <a:t>Brandon Cheong and the James Forwarding Team.  They were truly amazing hosts, that thought about every individual delegate.   Helping make our meeting one of the most successful to date.</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 name="Shape 28"/>
          <p:cNvSpPr/>
          <p:nvPr/>
        </p:nvSpPr>
        <p:spPr>
          <a:xfrm>
            <a:off x="9792220" y="4191818"/>
            <a:ext cx="512416" cy="44722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1" marR="0" indent="228600" algn="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uFillTx/>
                <a:latin typeface="Arial"/>
                <a:ea typeface="Arial"/>
                <a:cs typeface="Arial"/>
                <a:sym typeface="Arial"/>
              </a:defRPr>
            </a:pPr>
            <a:r>
              <a:t>1</a:t>
            </a:r>
          </a:p>
        </p:txBody>
      </p:sp>
      <p:pic>
        <p:nvPicPr>
          <p:cNvPr id="60" name="Screen Shot 2017-04-25 at 3.24.53 PM.png" descr="Screen Shot 2017-04-25 at 3.24.53 PM.png">
            <a:hlinkClick r:id="rId2" invalidUrl="" action="" tgtFrame="" tooltip="" history="1" highlightClick="0" endSnd="0"/>
          </p:cNvPr>
          <p:cNvPicPr>
            <a:picLocks noChangeAspect="1"/>
          </p:cNvPicPr>
          <p:nvPr/>
        </p:nvPicPr>
        <p:blipFill>
          <a:blip r:embed="rId3">
            <a:extLst/>
          </a:blip>
          <a:stretch>
            <a:fillRect/>
          </a:stretch>
        </p:blipFill>
        <p:spPr>
          <a:xfrm>
            <a:off x="1907964" y="2352793"/>
            <a:ext cx="5525603" cy="4125280"/>
          </a:xfrm>
          <a:prstGeom prst="rect">
            <a:avLst/>
          </a:prstGeom>
          <a:ln w="12700">
            <a:miter lim="400000"/>
          </a:ln>
        </p:spPr>
      </p:pic>
      <p:sp>
        <p:nvSpPr>
          <p:cNvPr id="61" name="We asked Brandon (Jokingly) if we could have Korean pop star to open the APAC meeting.     Brandon done better than this, he rounded up his team to the recording studio, to record a song, dedicated to HTFN.…"/>
          <p:cNvSpPr/>
          <p:nvPr/>
        </p:nvSpPr>
        <p:spPr>
          <a:xfrm>
            <a:off x="665162" y="1131881"/>
            <a:ext cx="7813676" cy="123795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indent="0" algn="ctr">
              <a:defRPr sz="1600">
                <a:latin typeface="Arial"/>
                <a:ea typeface="Arial"/>
                <a:cs typeface="Arial"/>
                <a:sym typeface="Arial"/>
              </a:defRPr>
            </a:pPr>
            <a:r>
              <a:t>We asked Brandon (Jokingly) if we could have Korean pop star to open the APAC meeting.     Brandon done better than this, he rounded up his team to the recording studio, to record a song, dedicated to HTFN.</a:t>
            </a:r>
          </a:p>
          <a:p>
            <a:pPr indent="0" algn="ctr">
              <a:defRPr sz="1600">
                <a:latin typeface="Arial"/>
                <a:ea typeface="Arial"/>
                <a:cs typeface="Arial"/>
                <a:sym typeface="Arial"/>
              </a:defRPr>
            </a:pPr>
          </a:p>
          <a:p>
            <a:pPr indent="0" algn="ctr">
              <a:defRPr sz="1600">
                <a:latin typeface="Arial"/>
                <a:ea typeface="Arial"/>
                <a:cs typeface="Arial"/>
                <a:sym typeface="Arial"/>
              </a:defRPr>
            </a:pPr>
            <a:r>
              <a:t>Sit back and enjoy their song, together with some photos from our APAC meeting. </a:t>
            </a:r>
          </a:p>
        </p:txBody>
      </p:sp>
      <p:sp>
        <p:nvSpPr>
          <p:cNvPr id="62" name="Going the Extra yard…"/>
          <p:cNvSpPr/>
          <p:nvPr/>
        </p:nvSpPr>
        <p:spPr>
          <a:xfrm>
            <a:off x="2974194" y="723026"/>
            <a:ext cx="3393143"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R="0" defTabSz="584200">
              <a:defRPr b="1" sz="2200" u="sng">
                <a:solidFill>
                  <a:schemeClr val="accent5"/>
                </a:solidFill>
                <a:uFillTx/>
                <a:latin typeface="+mj-lt"/>
                <a:ea typeface="+mj-ea"/>
                <a:cs typeface="+mj-cs"/>
                <a:sym typeface="Lucida Grande"/>
              </a:defRPr>
            </a:lvl1pPr>
          </a:lstStyle>
          <a:p>
            <a:pPr/>
            <a:r>
              <a:t>Going the Extra yard…</a:t>
            </a:r>
          </a:p>
        </p:txBody>
      </p:sp>
      <p:sp>
        <p:nvSpPr>
          <p:cNvPr id="63" name="Text"/>
          <p:cNvSpPr/>
          <p:nvPr/>
        </p:nvSpPr>
        <p:spPr>
          <a:xfrm>
            <a:off x="6686674" y="3934390"/>
            <a:ext cx="2476252" cy="32355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indent="0">
              <a:defRPr sz="1600">
                <a:latin typeface="Arial"/>
                <a:ea typeface="Arial"/>
                <a:cs typeface="Arial"/>
                <a:sym typeface="Arial"/>
              </a:defRPr>
            </a:lvl1pPr>
          </a:lstStyle>
          <a:p>
            <a:pPr/>
            <a:r>
              <a:t>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Lucida Grande"/>
        <a:ea typeface="Lucida Grande"/>
        <a:cs typeface="Lucida Grand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40639" indent="40639" algn="l" defTabSz="914400" rtl="0" fontAlgn="auto" latinLnBrk="0" hangingPunct="0">
          <a:lnSpc>
            <a:spcPct val="100000"/>
          </a:lnSpc>
          <a:spcBef>
            <a:spcPts val="0"/>
          </a:spcBef>
          <a:spcAft>
            <a:spcPts val="0"/>
          </a:spcAft>
          <a:buClrTx/>
          <a:buSzTx/>
          <a:buFontTx/>
          <a:buNone/>
          <a:tabLst/>
          <a:defRPr b="0" baseline="0" cap="none" i="0" spc="0" strike="noStrike" sz="2800" u="none" kumimoji="0" normalizeH="0">
            <a:ln>
              <a:noFill/>
            </a:ln>
            <a:solidFill>
              <a:srgbClr val="000000"/>
            </a:solidFill>
            <a:effectLst/>
            <a:uFill>
              <a:solidFill>
                <a:srgbClr val="000000"/>
              </a:solidFill>
            </a:uFill>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40639" indent="40639" algn="l" defTabSz="914400" rtl="0" fontAlgn="auto" latinLnBrk="0" hangingPunct="0">
          <a:lnSpc>
            <a:spcPct val="100000"/>
          </a:lnSpc>
          <a:spcBef>
            <a:spcPts val="0"/>
          </a:spcBef>
          <a:spcAft>
            <a:spcPts val="0"/>
          </a:spcAft>
          <a:buClrTx/>
          <a:buSzTx/>
          <a:buFontTx/>
          <a:buNone/>
          <a:tabLst/>
          <a:defRPr b="0" baseline="0" cap="none" i="0" spc="0" strike="noStrike" sz="2800" u="none" kumimoji="0" normalizeH="0">
            <a:ln>
              <a:noFill/>
            </a:ln>
            <a:solidFill>
              <a:srgbClr val="000000"/>
            </a:solidFill>
            <a:effectLst/>
            <a:uFill>
              <a:solidFill>
                <a:srgbClr val="000000"/>
              </a:solidFill>
            </a:uFill>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Lucida Grande"/>
        <a:ea typeface="Lucida Grande"/>
        <a:cs typeface="Lucida Grand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40639" indent="40639" algn="l" defTabSz="914400" rtl="0" fontAlgn="auto" latinLnBrk="0" hangingPunct="0">
          <a:lnSpc>
            <a:spcPct val="100000"/>
          </a:lnSpc>
          <a:spcBef>
            <a:spcPts val="0"/>
          </a:spcBef>
          <a:spcAft>
            <a:spcPts val="0"/>
          </a:spcAft>
          <a:buClrTx/>
          <a:buSzTx/>
          <a:buFontTx/>
          <a:buNone/>
          <a:tabLst/>
          <a:defRPr b="0" baseline="0" cap="none" i="0" spc="0" strike="noStrike" sz="2800" u="none" kumimoji="0" normalizeH="0">
            <a:ln>
              <a:noFill/>
            </a:ln>
            <a:solidFill>
              <a:srgbClr val="000000"/>
            </a:solidFill>
            <a:effectLst/>
            <a:uFill>
              <a:solidFill>
                <a:srgbClr val="000000"/>
              </a:solidFill>
            </a:uFill>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40639" indent="40639" algn="l" defTabSz="914400" rtl="0" fontAlgn="auto" latinLnBrk="0" hangingPunct="0">
          <a:lnSpc>
            <a:spcPct val="100000"/>
          </a:lnSpc>
          <a:spcBef>
            <a:spcPts val="0"/>
          </a:spcBef>
          <a:spcAft>
            <a:spcPts val="0"/>
          </a:spcAft>
          <a:buClrTx/>
          <a:buSzTx/>
          <a:buFontTx/>
          <a:buNone/>
          <a:tabLst/>
          <a:defRPr b="0" baseline="0" cap="none" i="0" spc="0" strike="noStrike" sz="2800" u="none" kumimoji="0" normalizeH="0">
            <a:ln>
              <a:noFill/>
            </a:ln>
            <a:solidFill>
              <a:srgbClr val="000000"/>
            </a:solidFill>
            <a:effectLst/>
            <a:uFill>
              <a:solidFill>
                <a:srgbClr val="000000"/>
              </a:solidFill>
            </a:uFill>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