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20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6/8/17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6/8/17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6/8/17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6/8/17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6/8/17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6/8/17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6/8/17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Users/gustavosilveira/Dropbox/M%C3%BAsico%20Nerd/FMCA/Aulas%20docs/2%20-%20Controlador%20MIDI%20na%20protoboard/c%20-%20MIDI/Midi%20cc%20list.jp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Users/gustavosilveira/Dropbox/M%C3%BAsico%20Nerd/FMCA/Aulas%20docs/2%20-%20Controlador%20MIDI%20na%20protoboard/c%20-%20MIDI/MIDI_code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4960"/>
            <a:ext cx="7543800" cy="988821"/>
          </a:xfrm>
        </p:spPr>
        <p:txBody>
          <a:bodyPr/>
          <a:lstStyle/>
          <a:p>
            <a:r>
              <a:rPr lang="en-US" sz="4800" dirty="0" smtClean="0"/>
              <a:t>Making Music With Arduino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1212" y="3558906"/>
            <a:ext cx="3595432" cy="82165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MIDI Protocol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296549" y="5079735"/>
            <a:ext cx="168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Gustavo Silveira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34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MIDI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Musical Instrument Digital </a:t>
            </a:r>
            <a:r>
              <a:rPr lang="en-US" dirty="0" smtClean="0"/>
              <a:t>Interface.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Communication between electronic music instruments, computers and a variety of other related devices.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carries a series of information, such as: Note on, note off, velocity, pitch bend, modulation…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96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0297"/>
            <a:ext cx="7620000" cy="3734295"/>
          </a:xfrm>
        </p:spPr>
        <p:txBody>
          <a:bodyPr/>
          <a:lstStyle/>
          <a:p>
            <a:r>
              <a:rPr lang="en-US" dirty="0" smtClean="0"/>
              <a:t>1 byte – 8 bit resolution.</a:t>
            </a:r>
          </a:p>
          <a:p>
            <a:r>
              <a:rPr lang="en-US" dirty="0" smtClean="0"/>
              <a:t>2 </a:t>
            </a:r>
            <a:r>
              <a:rPr lang="en-US" dirty="0"/>
              <a:t>types of MIDI message bytes: the status byte and the data </a:t>
            </a:r>
            <a:r>
              <a:rPr lang="en-US" dirty="0" smtClean="0"/>
              <a:t>byte. </a:t>
            </a:r>
            <a:endParaRPr lang="en-US" dirty="0"/>
          </a:p>
          <a:p>
            <a:r>
              <a:rPr lang="en-US" dirty="0" smtClean="0"/>
              <a:t>Status </a:t>
            </a:r>
            <a:r>
              <a:rPr lang="en-US" dirty="0"/>
              <a:t>bytes always </a:t>
            </a:r>
            <a:r>
              <a:rPr lang="en-US" dirty="0" smtClean="0"/>
              <a:t>begins </a:t>
            </a:r>
            <a:r>
              <a:rPr lang="en-US" dirty="0"/>
              <a:t>with 1, and data bytes with 0. That leaves only 7 bits per byte to represent the message (128 possible values). </a:t>
            </a:r>
          </a:p>
          <a:p>
            <a:r>
              <a:rPr lang="en-US" dirty="0" smtClean="0"/>
              <a:t>MIDI </a:t>
            </a:r>
            <a:r>
              <a:rPr lang="en-US" dirty="0"/>
              <a:t>messages begin with the status byte, where 3 bits (</a:t>
            </a:r>
            <a:r>
              <a:rPr lang="en-US" i="1" dirty="0" err="1"/>
              <a:t>sss</a:t>
            </a:r>
            <a:r>
              <a:rPr lang="en-US" dirty="0"/>
              <a:t>) are used to </a:t>
            </a:r>
            <a:r>
              <a:rPr lang="en-US" dirty="0" smtClean="0"/>
              <a:t>indicate the </a:t>
            </a:r>
            <a:r>
              <a:rPr lang="en-US" dirty="0"/>
              <a:t>type of message, and 4 bits (</a:t>
            </a:r>
            <a:r>
              <a:rPr lang="en-US" i="1" dirty="0" err="1"/>
              <a:t>nnnn</a:t>
            </a:r>
            <a:r>
              <a:rPr lang="en-US" dirty="0"/>
              <a:t>) to </a:t>
            </a:r>
            <a:r>
              <a:rPr lang="en-US" dirty="0" smtClean="0"/>
              <a:t>indicate the </a:t>
            </a:r>
            <a:r>
              <a:rPr lang="en-US" dirty="0"/>
              <a:t>channel number to which the message </a:t>
            </a:r>
            <a:r>
              <a:rPr lang="en-US" dirty="0" smtClean="0"/>
              <a:t>applies </a:t>
            </a:r>
            <a:r>
              <a:rPr lang="en-US" dirty="0"/>
              <a:t>(max. 16 channels). </a:t>
            </a:r>
          </a:p>
          <a:p>
            <a:endParaRPr lang="en-US" dirty="0"/>
          </a:p>
        </p:txBody>
      </p:sp>
      <p:pic>
        <p:nvPicPr>
          <p:cNvPr id="4" name="Picture 3" descr="Captura de Tela 2015-10-26 às 03.57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68" y="4437634"/>
            <a:ext cx="7149659" cy="23350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26136" y="286208"/>
            <a:ext cx="362477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Midi Code: The Message Format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2843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GB" sz="4000" dirty="0" smtClean="0"/>
              <a:t>Types of messages</a:t>
            </a:r>
            <a:endParaRPr lang="en-GB" sz="4000" dirty="0"/>
          </a:p>
        </p:txBody>
      </p:sp>
      <p:graphicFrame>
        <p:nvGraphicFramePr>
          <p:cNvPr id="12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075323"/>
              </p:ext>
            </p:extLst>
          </p:nvPr>
        </p:nvGraphicFramePr>
        <p:xfrm>
          <a:off x="457200" y="2144514"/>
          <a:ext cx="7620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8715"/>
                <a:gridCol w="1141285"/>
                <a:gridCol w="2082315"/>
                <a:gridCol w="17276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Note 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Velocity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Note 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Velocity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</a:t>
                      </a:r>
                      <a:r>
                        <a:rPr lang="en-US" baseline="0" dirty="0" smtClean="0"/>
                        <a:t> 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Controller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12" descr="note on o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14737"/>
            <a:ext cx="4267419" cy="158123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62893" y="5537603"/>
            <a:ext cx="97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81735" y="5537603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off</a:t>
            </a:r>
            <a:endParaRPr lang="en-US" dirty="0"/>
          </a:p>
        </p:txBody>
      </p:sp>
      <p:pic>
        <p:nvPicPr>
          <p:cNvPr id="16" name="Picture 15" descr="midi-fighter-twister-white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180" y="3910849"/>
            <a:ext cx="1840909" cy="181073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833180" y="5892978"/>
            <a:ext cx="185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3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smtClean="0"/>
              <a:t>Note on / Note off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en-GB" dirty="0" smtClean="0"/>
              <a:t>There are 128 (0-127) possible notes (10 octaves) mapped to the occidental chromatic scale.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Normally, the central C is mapped to the MIDI C3, note number 60, sixth octave.</a:t>
            </a:r>
            <a:endParaRPr lang="en-GB" dirty="0"/>
          </a:p>
        </p:txBody>
      </p:sp>
      <p:pic>
        <p:nvPicPr>
          <p:cNvPr id="6" name="Picture 5" descr="escal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2402549"/>
            <a:ext cx="77978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8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smtClean="0"/>
              <a:t>Midi CC (control change)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en-GB" dirty="0" smtClean="0"/>
              <a:t>MIDI also can be used to send data through other kinds of controllers, lik</a:t>
            </a:r>
            <a:r>
              <a:rPr lang="en-GB" dirty="0" smtClean="0"/>
              <a:t>e pedals, switches, knobs, </a:t>
            </a:r>
            <a:r>
              <a:rPr lang="en-GB" dirty="0" err="1" smtClean="0"/>
              <a:t>etc</a:t>
            </a:r>
            <a:r>
              <a:rPr lang="en-GB" dirty="0" smtClean="0"/>
              <a:t>, through MIDI CC.</a:t>
            </a:r>
            <a:endParaRPr lang="en-GB" dirty="0" smtClean="0"/>
          </a:p>
          <a:p>
            <a:r>
              <a:rPr lang="en-GB" dirty="0" smtClean="0"/>
              <a:t>There is a total of 128 (0-127) MIDI CCs available, and a lot of them already come mapped into certain controls, like</a:t>
            </a:r>
            <a:r>
              <a:rPr lang="en-GB" dirty="0"/>
              <a:t>: : CC 1 (modulation wheel); CC 7 (volume); etc.</a:t>
            </a:r>
            <a:endParaRPr lang="en-GB" dirty="0" smtClean="0"/>
          </a:p>
          <a:p>
            <a:r>
              <a:rPr lang="en-GB" dirty="0" smtClean="0">
                <a:hlinkClick r:id="rId2" action="ppaction://hlinkfile"/>
              </a:rPr>
              <a:t>Here </a:t>
            </a:r>
            <a:r>
              <a:rPr lang="en-GB" dirty="0" smtClean="0"/>
              <a:t>it is a complete list with the numbers of the MIDI CCs.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009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pPr marL="114300" indent="0" algn="ctr">
              <a:buNone/>
            </a:pPr>
            <a:r>
              <a:rPr lang="en-US" b="1" dirty="0" smtClean="0"/>
              <a:t>References:</a:t>
            </a:r>
            <a:endParaRPr lang="en-US" b="1" dirty="0" smtClean="0"/>
          </a:p>
          <a:p>
            <a:pPr algn="ctr"/>
            <a:endParaRPr lang="en-US" dirty="0" smtClean="0"/>
          </a:p>
          <a:p>
            <a:pPr marL="114300" indent="0" algn="ctr">
              <a:buNone/>
            </a:pPr>
            <a:r>
              <a:rPr lang="en-US" dirty="0" smtClean="0"/>
              <a:t>BELLO, Juan P</a:t>
            </a:r>
            <a:r>
              <a:rPr lang="en-US" dirty="0" smtClean="0"/>
              <a:t>. </a:t>
            </a:r>
            <a:r>
              <a:rPr lang="en-US" dirty="0" smtClean="0">
                <a:hlinkClick r:id="rId2" action="ppaction://hlinkfile"/>
              </a:rPr>
              <a:t>MIDI Code</a:t>
            </a:r>
            <a:r>
              <a:rPr lang="en-US" dirty="0" smtClean="0"/>
              <a:t>.</a:t>
            </a:r>
            <a:endParaRPr lang="en-US" dirty="0"/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424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78</TotalTime>
  <Words>337</Words>
  <Application>Microsoft Macintosh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Making Music With Arduino</vt:lpstr>
      <vt:lpstr>MIDI</vt:lpstr>
      <vt:lpstr>PowerPoint Presentation</vt:lpstr>
      <vt:lpstr>Types of messages</vt:lpstr>
      <vt:lpstr>Note on / Note off</vt:lpstr>
      <vt:lpstr>Midi CC (control change)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Music With Arduino</dc:title>
  <dc:creator>Gustavo Oliveira da Silveira</dc:creator>
  <cp:lastModifiedBy>Gustavo Oliveira da Silveira</cp:lastModifiedBy>
  <cp:revision>11</cp:revision>
  <dcterms:created xsi:type="dcterms:W3CDTF">2015-10-26T05:17:12Z</dcterms:created>
  <dcterms:modified xsi:type="dcterms:W3CDTF">2017-06-08T20:58:54Z</dcterms:modified>
</cp:coreProperties>
</file>