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0" r:id="rId7"/>
    <p:sldId id="259" r:id="rId8"/>
    <p:sldId id="258" r:id="rId9"/>
    <p:sldId id="26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13" y="5156611"/>
            <a:ext cx="4765371" cy="937046"/>
          </a:xfrm>
        </p:spPr>
        <p:txBody>
          <a:bodyPr>
            <a:noAutofit/>
          </a:bodyPr>
          <a:lstStyle/>
          <a:p>
            <a:r>
              <a:rPr lang="ro-RO" sz="2000" dirty="0"/>
              <a:t>Asistent digital pentru persoanele în vârstă care suferă de boala Alzheimer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0" y="6093657"/>
            <a:ext cx="4270159" cy="83413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Echipa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:</a:t>
            </a:r>
          </a:p>
          <a:p>
            <a:r>
              <a:rPr lang="en-US" dirty="0" err="1"/>
              <a:t>Fariseu</a:t>
            </a:r>
            <a:r>
              <a:rPr lang="en-US" dirty="0"/>
              <a:t> Teodora, Kovacs </a:t>
            </a:r>
            <a:r>
              <a:rPr lang="en-US" dirty="0" err="1"/>
              <a:t>Alexandru</a:t>
            </a:r>
            <a:r>
              <a:rPr lang="en-US" dirty="0"/>
              <a:t>, Lazea Drago</a:t>
            </a:r>
            <a:r>
              <a:rPr lang="ro-RO" dirty="0"/>
              <a:t>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4004428" cy="639192"/>
          </a:xfrm>
        </p:spPr>
        <p:txBody>
          <a:bodyPr/>
          <a:lstStyle/>
          <a:p>
            <a:r>
              <a:rPr lang="ro-RO" dirty="0"/>
              <a:t>Descrierea proiectului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624137"/>
            <a:ext cx="5172075" cy="20335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dirty="0"/>
              <a:t>Aplicație de tip mobile pentru asistarea persoanelor în vârstă care suferă de boala Alzheimer în activitățile de zi cu zi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ro-RO" dirty="0"/>
              <a:t>17/01/2023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98D72-D51C-A17B-D125-BA5AF3AE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7" y="1557076"/>
            <a:ext cx="584916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utilizatori</a:t>
            </a:r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176946"/>
            <a:ext cx="2824355" cy="581530"/>
          </a:xfrm>
        </p:spPr>
        <p:txBody>
          <a:bodyPr/>
          <a:lstStyle/>
          <a:p>
            <a:r>
              <a:rPr lang="ro-RO" dirty="0"/>
              <a:t>Bolnav de </a:t>
            </a:r>
            <a:r>
              <a:rPr lang="ro-RO" sz="1600" dirty="0"/>
              <a:t>Alzheimer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759613"/>
            <a:ext cx="2824355" cy="1117566"/>
          </a:xfrm>
        </p:spPr>
        <p:txBody>
          <a:bodyPr/>
          <a:lstStyle/>
          <a:p>
            <a:r>
              <a:rPr lang="ro-RO" dirty="0"/>
              <a:t>Persoane în vârstă care suferă de boala Alzheimer</a:t>
            </a:r>
            <a:r>
              <a:rPr lang="en-US" dirty="0"/>
              <a:t>​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5" y="4129479"/>
            <a:ext cx="2824355" cy="581530"/>
          </a:xfrm>
        </p:spPr>
        <p:txBody>
          <a:bodyPr/>
          <a:lstStyle/>
          <a:p>
            <a:r>
              <a:rPr lang="ro-RO" dirty="0"/>
              <a:t>Persoane îngrijitoare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712146"/>
            <a:ext cx="2824355" cy="1117566"/>
          </a:xfrm>
        </p:spPr>
        <p:txBody>
          <a:bodyPr/>
          <a:lstStyle/>
          <a:p>
            <a:r>
              <a:rPr lang="ro-RO" dirty="0"/>
              <a:t>Persoane din familia sau dintre apropiații bolnavului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176946"/>
            <a:ext cx="2595758" cy="581530"/>
          </a:xfrm>
        </p:spPr>
        <p:txBody>
          <a:bodyPr/>
          <a:lstStyle/>
          <a:p>
            <a:r>
              <a:rPr lang="ro-RO" dirty="0"/>
              <a:t>Medic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759613"/>
            <a:ext cx="2595758" cy="1117566"/>
          </a:xfrm>
        </p:spPr>
        <p:txBody>
          <a:bodyPr/>
          <a:lstStyle/>
          <a:p>
            <a:r>
              <a:rPr lang="ro-RO" dirty="0"/>
              <a:t>Medici specialiști</a:t>
            </a:r>
            <a:endParaRPr lang="en-ZA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ro-RO" dirty="0"/>
              <a:t>17/01/2023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ED20D-6577-D2A8-4601-BCE08234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0" y="2032759"/>
            <a:ext cx="5260659" cy="29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9677" y="3582967"/>
            <a:ext cx="4341776" cy="711268"/>
          </a:xfrm>
        </p:spPr>
        <p:txBody>
          <a:bodyPr/>
          <a:lstStyle/>
          <a:p>
            <a:r>
              <a:rPr lang="ro-RO" dirty="0"/>
              <a:t>Scenarii  Generale de utilizare</a:t>
            </a:r>
            <a:endParaRPr lang="en-US" dirty="0"/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/>
          <a:lstStyle/>
          <a:p>
            <a:r>
              <a:rPr lang="ro-RO" dirty="0"/>
              <a:t>Notificarea utilizatorilor</a:t>
            </a:r>
            <a:endParaRPr lang="en-US" dirty="0"/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/>
          <a:lstStyle/>
          <a:p>
            <a:r>
              <a:rPr lang="ro-RO" dirty="0"/>
              <a:t>Notificarea persoanei bolnave pentru a-i reaminti să realizeze anumite activități; spre exemplu, administrare medicamente</a:t>
            </a:r>
            <a:endParaRPr lang="en-US" dirty="0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4645" y="3866925"/>
            <a:ext cx="3281555" cy="428891"/>
          </a:xfrm>
        </p:spPr>
        <p:txBody>
          <a:bodyPr/>
          <a:lstStyle/>
          <a:p>
            <a:r>
              <a:rPr lang="ro-RO" dirty="0"/>
              <a:t>Oferirea de asistență</a:t>
            </a:r>
            <a:endParaRPr lang="en-US" dirty="0"/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4248925"/>
            <a:ext cx="3281555" cy="1429216"/>
          </a:xfrm>
        </p:spPr>
        <p:txBody>
          <a:bodyPr>
            <a:normAutofit/>
          </a:bodyPr>
          <a:lstStyle/>
          <a:p>
            <a:r>
              <a:rPr lang="ro-RO" dirty="0"/>
              <a:t>Transmiterea de mesaje de alertă către persoanele apropiate în cazul situațiilor de criză</a:t>
            </a:r>
            <a:r>
              <a:rPr lang="en-US" dirty="0"/>
              <a:t>​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/>
          <a:lstStyle/>
          <a:p>
            <a:r>
              <a:rPr lang="ro-RO" dirty="0"/>
              <a:t>Generarea unor statistici legate de starea pacientului</a:t>
            </a:r>
            <a:endParaRPr lang="en-US" dirty="0"/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1125740"/>
          </a:xfrm>
        </p:spPr>
        <p:txBody>
          <a:bodyPr/>
          <a:lstStyle/>
          <a:p>
            <a:r>
              <a:rPr lang="ro-RO" dirty="0"/>
              <a:t>Generarea de către medici a unor statistici legate de starea și evoluția pacientului</a:t>
            </a:r>
            <a:endParaRPr lang="en-US" dirty="0"/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E3A6F092-A0CA-42CA-9DCB-8C68F03ADE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2244" y="3866925"/>
            <a:ext cx="3464760" cy="428891"/>
          </a:xfrm>
        </p:spPr>
        <p:txBody>
          <a:bodyPr/>
          <a:lstStyle/>
          <a:p>
            <a:r>
              <a:rPr lang="ro-RO" dirty="0"/>
              <a:t>Exerciții de memorie</a:t>
            </a:r>
            <a:endParaRPr lang="en-US" dirty="0"/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244" y="4248925"/>
            <a:ext cx="3281556" cy="1429216"/>
          </a:xfrm>
        </p:spPr>
        <p:txBody>
          <a:bodyPr>
            <a:normAutofit/>
          </a:bodyPr>
          <a:lstStyle/>
          <a:p>
            <a:r>
              <a:rPr lang="ro-RO" dirty="0"/>
              <a:t>Rezolvarea unor exerciții pentru antrenarea memoriei bolnavului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ro-RO" dirty="0"/>
              <a:t>17/01/2023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0ACA30AB-D643-99FF-08EB-5742C57B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09" y="1966469"/>
            <a:ext cx="5319244" cy="3550595"/>
          </a:xfrm>
          <a:prstGeom prst="rect">
            <a:avLst/>
          </a:prstGeom>
        </p:spPr>
      </p:pic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8120137" cy="665965"/>
          </a:xfrm>
        </p:spPr>
        <p:txBody>
          <a:bodyPr/>
          <a:lstStyle/>
          <a:p>
            <a:r>
              <a:rPr lang="ro-RO" dirty="0"/>
              <a:t>Cerințe non-funcționale</a:t>
            </a:r>
            <a:endParaRPr lang="en-US" dirty="0"/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561" y="1591747"/>
            <a:ext cx="5580152" cy="4424661"/>
          </a:xfrm>
        </p:spPr>
        <p:txBody>
          <a:bodyPr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dirty="0"/>
              <a:t>Aplicația trebuie să fie ușor de utilizat de către orice tip de utilizator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dirty="0"/>
              <a:t> Eficiență în completarea task-urilor necesare utilizatorilor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dirty="0"/>
              <a:t>Tratarea erorilor și semnalarea acestora către utilizator pentru a putea reveni dintr-o situație de eroare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dirty="0"/>
              <a:t>Elemente sugestive de interfață grafică pentru a se asigura faptul că utilizatorul bolnav, aflat într-un moment în care se manifestă pierderea memoriei, poate înțelege exact ce are de făcut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ro-RO" dirty="0"/>
              <a:t>17/10/2023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people standing together&#10;&#10;Description automatically generated with low confidence">
            <a:extLst>
              <a:ext uri="{FF2B5EF4-FFF2-40B4-BE49-F238E27FC236}">
                <a16:creationId xmlns:a16="http://schemas.microsoft.com/office/drawing/2014/main" id="{8EF52688-5EFD-2CA9-9166-A576AA38CC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29" r="1229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ro-RO" dirty="0"/>
              <a:t>17/01/2023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220" y="3190541"/>
            <a:ext cx="4043159" cy="1984574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400" dirty="0"/>
              <a:t>Proiectarea unei interfețe car să se plieze pentru tipuri diferite de utilizatori (persoane în vârstă, bolnavă de Alzheimer, medic, îngrijitori)</a:t>
            </a:r>
            <a:r>
              <a:rPr lang="en-US" sz="1400" dirty="0"/>
              <a:t> </a:t>
            </a:r>
            <a:endParaRPr lang="ro-RO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400" dirty="0"/>
              <a:t>Centrarea pe ușurința utilizării, nu neapărat pe aspect</a:t>
            </a:r>
            <a:r>
              <a:rPr lang="en-ZA" sz="1400" dirty="0"/>
              <a:t>​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</p:spPr>
        <p:txBody>
          <a:bodyPr/>
          <a:lstStyle/>
          <a:p>
            <a:r>
              <a:rPr lang="ro-RO" dirty="0"/>
              <a:t>provocări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F06EF-AEC8-4862-8AED-24C0FC81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ro-RO" dirty="0"/>
              <a:t>17/01/2023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FAB08D6F-E051-4336-9514-35C67978A1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200" r="11200"/>
          <a:stretch/>
        </p:blipFill>
        <p:spPr>
          <a:xfrm flipH="1">
            <a:off x="1809750" y="466725"/>
            <a:ext cx="7834312" cy="5924550"/>
          </a:xfrm>
        </p:spPr>
      </p:pic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494105F6-F94F-433A-BC1D-B4F5A9AFE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0675" y="2579352"/>
            <a:ext cx="2381250" cy="1423068"/>
          </a:xfrm>
        </p:spPr>
        <p:txBody>
          <a:bodyPr/>
          <a:lstStyle/>
          <a:p>
            <a:r>
              <a:rPr lang="ro-RO" dirty="0"/>
              <a:t>Fariseu Teodora</a:t>
            </a:r>
          </a:p>
          <a:p>
            <a:r>
              <a:rPr lang="ro-RO" dirty="0" err="1"/>
              <a:t>Kovacs</a:t>
            </a:r>
            <a:r>
              <a:rPr lang="ro-RO" dirty="0"/>
              <a:t> Alexandru</a:t>
            </a:r>
          </a:p>
          <a:p>
            <a:r>
              <a:rPr lang="ro-RO" dirty="0"/>
              <a:t>Lazea Dragoș</a:t>
            </a:r>
            <a:endParaRPr lang="en-US" dirty="0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/>
          <a:p>
            <a:r>
              <a:rPr lang="ro-RO" dirty="0"/>
              <a:t>Mulțumim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45</TotalTime>
  <Words>265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Quire Sans</vt:lpstr>
      <vt:lpstr>Seaford</vt:lpstr>
      <vt:lpstr>Seaford Bold</vt:lpstr>
      <vt:lpstr>Office Theme</vt:lpstr>
      <vt:lpstr>Asistent digital pentru persoanele în vârstă care suferă de boala Alzheimer</vt:lpstr>
      <vt:lpstr>Descrierea proiectului</vt:lpstr>
      <vt:lpstr>Tipuri de utilizatori</vt:lpstr>
      <vt:lpstr>Scenarii  Generale de utilizare</vt:lpstr>
      <vt:lpstr>Cerințe non-funcționale</vt:lpstr>
      <vt:lpstr>provocări</vt:lpstr>
      <vt:lpstr>Mulțumim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Asistent digital pentru persoanele în vârstă care suferă de boala Alzheimer</dc:title>
  <dc:creator>Dragos Bogdan</dc:creator>
  <cp:lastModifiedBy>Dragos Bogdan</cp:lastModifiedBy>
  <cp:revision>1</cp:revision>
  <dcterms:created xsi:type="dcterms:W3CDTF">2023-01-17T08:49:38Z</dcterms:created>
  <dcterms:modified xsi:type="dcterms:W3CDTF">2023-01-17T09:34:57Z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