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98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UniqueClientList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Client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9978" y="385973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Grade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85"/>
          <p:cNvCxnSpPr>
            <a:endCxn id="52" idx="1"/>
          </p:cNvCxnSpPr>
          <p:nvPr/>
        </p:nvCxnSpPr>
        <p:spPr>
          <a:xfrm rot="16200000" flipH="1">
            <a:off x="7114589" y="3407239"/>
            <a:ext cx="975477" cy="2153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7713438" y="417953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Subject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85"/>
          <p:cNvCxnSpPr>
            <a:endCxn id="55" idx="1"/>
          </p:cNvCxnSpPr>
          <p:nvPr/>
        </p:nvCxnSpPr>
        <p:spPr>
          <a:xfrm rot="16200000" flipH="1">
            <a:off x="6958497" y="3567487"/>
            <a:ext cx="1288013" cy="2218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7709978" y="224173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5"/>
          <p:cNvCxnSpPr>
            <a:endCxn id="72" idx="1"/>
          </p:cNvCxnSpPr>
          <p:nvPr/>
        </p:nvCxnSpPr>
        <p:spPr>
          <a:xfrm rot="5400000" flipH="1" flipV="1">
            <a:off x="7281586" y="2598760"/>
            <a:ext cx="642523" cy="21426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/>
          <p:cNvSpPr/>
          <p:nvPr/>
        </p:nvSpPr>
        <p:spPr>
          <a:xfrm>
            <a:off x="7709978" y="19186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5"/>
          <p:cNvCxnSpPr>
            <a:endCxn id="74" idx="1"/>
          </p:cNvCxnSpPr>
          <p:nvPr/>
        </p:nvCxnSpPr>
        <p:spPr>
          <a:xfrm rot="5400000" flipH="1" flipV="1">
            <a:off x="7118801" y="2438456"/>
            <a:ext cx="968092" cy="21426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</TotalTime>
  <Words>36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Shookshire</cp:lastModifiedBy>
  <cp:revision>62</cp:revision>
  <dcterms:created xsi:type="dcterms:W3CDTF">2016-07-22T14:33:02Z</dcterms:created>
  <dcterms:modified xsi:type="dcterms:W3CDTF">2018-03-26T13:55:25Z</dcterms:modified>
</cp:coreProperties>
</file>