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 showGuides="1">
      <p:cViewPr varScale="1">
        <p:scale>
          <a:sx n="84" d="100"/>
          <a:sy n="84" d="100"/>
        </p:scale>
        <p:origin x="216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0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1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58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49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7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0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0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0F6-B749-8841-BEA1-7DDD60FBEE9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41F4-53A3-E947-8D85-EA5FFDDC8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1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</p:spPr>
        <p:txBody>
          <a:bodyPr/>
          <a:lstStyle/>
          <a:p>
            <a:r>
              <a:rPr kumimoji="1" lang="zh-CN" altLang="en-US" b="1" dirty="0" smtClean="0"/>
              <a:t>大作业一暨第一次实验要求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088"/>
                <a:ext cx="10515600" cy="525222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求解一维单波方程或线性对流扩散方程或</a:t>
                </a:r>
                <a:r>
                  <a:rPr kumimoji="1" lang="en-US" altLang="zh-CN" dirty="0" err="1" smtClean="0"/>
                  <a:t>Bergers</a:t>
                </a:r>
                <a:r>
                  <a:rPr kumimoji="1" lang="zh-CN" altLang="en-US" dirty="0" smtClean="0"/>
                  <a:t>方程（依照个人能力选择）</a:t>
                </a:r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𝜇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&gt;0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zh-CN" altLang="en-US" dirty="0" smtClean="0"/>
                  <a:t>或</a:t>
                </a:r>
                <a:endParaRPr kumimoji="1" lang="en-US" altLang="zh-CN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𝜇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zh-CN" altLang="en-US" i="1">
                          <a:latin typeface="Cambria Math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𝑐</m:t>
                      </m:r>
                      <m:r>
                        <a:rPr kumimoji="1" lang="en-US" altLang="zh-CN" i="1">
                          <a:latin typeface="Cambria Math" charset="0"/>
                        </a:rPr>
                        <m:t>&gt;0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𝑎𝑛𝑑</m:t>
                      </m:r>
                      <m:r>
                        <a:rPr kumimoji="1" lang="zh-CN" altLang="en-US" i="1">
                          <a:latin typeface="Cambria Math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𝜇</m:t>
                      </m:r>
                      <m:r>
                        <a:rPr kumimoji="1" lang="en-US" altLang="zh-CN" i="1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r>
                  <a:rPr kumimoji="1" lang="zh-CN" altLang="en-US" dirty="0" smtClean="0"/>
                  <a:t>计算域为</a:t>
                </a:r>
                <a:r>
                  <a:rPr kumimoji="1" lang="en-US" altLang="zh-CN" dirty="0" smtClean="0"/>
                  <a:t>[0,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i="1" dirty="0" smtClean="0"/>
                  <a:t>L</a:t>
                </a:r>
                <a:r>
                  <a:rPr kumimoji="1" lang="en-US" altLang="zh-CN" dirty="0" smtClean="0"/>
                  <a:t>]</a:t>
                </a:r>
              </a:p>
              <a:p>
                <a:r>
                  <a:rPr kumimoji="1" lang="zh-CN" altLang="en-US" dirty="0" smtClean="0"/>
                  <a:t>初值为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=1;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∈(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],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=−1 .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𝑜𝑟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. 0.</m:t>
                    </m:r>
                  </m:oMath>
                </a14:m>
                <a:endParaRPr kumimoji="1" lang="en-US" altLang="zh-CN" dirty="0" smtClean="0"/>
              </a:p>
              <a:p>
                <a:r>
                  <a:rPr kumimoji="1" lang="zh-CN" altLang="en-US" dirty="0" smtClean="0"/>
                  <a:t>编程求解在不同时刻下的函数分布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088"/>
                <a:ext cx="10515600" cy="5252223"/>
              </a:xfrm>
              <a:blipFill rotWithShape="0">
                <a:blip r:embed="rId2"/>
                <a:stretch>
                  <a:fillRect l="-1217" t="-2207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09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/>
          <a:lstStyle/>
          <a:p>
            <a:r>
              <a:rPr kumimoji="1" lang="zh-CN" altLang="en-US" dirty="0"/>
              <a:t>对方程的离散方法进行详细描述，对离散差分的稳定性进行分析并确定合适的时间与空间步长。</a:t>
            </a:r>
            <a:endParaRPr kumimoji="1" lang="en-US" altLang="zh-CN" dirty="0"/>
          </a:p>
          <a:p>
            <a:r>
              <a:rPr kumimoji="1" lang="zh-CN" altLang="en-US" dirty="0"/>
              <a:t>改变方程输运系数</a:t>
            </a:r>
            <a:r>
              <a:rPr kumimoji="1" lang="en-US" altLang="zh-CN" dirty="0"/>
              <a:t>/</a:t>
            </a:r>
            <a:r>
              <a:rPr kumimoji="1" lang="zh-CN" altLang="en-US" dirty="0"/>
              <a:t>粘性系数等物理参数，研究这些参数的变化对结果的影响。</a:t>
            </a:r>
            <a:endParaRPr kumimoji="1" lang="en-US" altLang="zh-CN" dirty="0"/>
          </a:p>
          <a:p>
            <a:r>
              <a:rPr kumimoji="1" lang="zh-CN" altLang="en-US" dirty="0" smtClean="0"/>
              <a:t>编写</a:t>
            </a:r>
            <a:r>
              <a:rPr kumimoji="1" lang="zh-CN" altLang="en-US" dirty="0"/>
              <a:t>程序，画出程序的流程图</a:t>
            </a:r>
            <a:r>
              <a:rPr kumimoji="1" lang="en-US" altLang="zh-CN" dirty="0"/>
              <a:t>/NS</a:t>
            </a:r>
            <a:r>
              <a:rPr kumimoji="1" lang="zh-CN" altLang="en-US" dirty="0"/>
              <a:t>图等描述程序流程结构的图</a:t>
            </a:r>
            <a:endParaRPr kumimoji="1" lang="en-US" altLang="zh-CN" dirty="0"/>
          </a:p>
          <a:p>
            <a:r>
              <a:rPr kumimoji="1" lang="zh-CN" altLang="en-US" dirty="0"/>
              <a:t>可以分组，最高三人，至少保证两种离散方法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人</a:t>
            </a:r>
            <a:endParaRPr kumimoji="1" lang="en-US" altLang="zh-CN" dirty="0"/>
          </a:p>
          <a:p>
            <a:r>
              <a:rPr kumimoji="1" lang="zh-CN" altLang="en-US" dirty="0"/>
              <a:t>可以参照书中其它章节提供的离散方法也可以自行文献调研离散</a:t>
            </a:r>
            <a:r>
              <a:rPr kumimoji="1" lang="zh-CN" altLang="en-US" dirty="0" smtClean="0"/>
              <a:t>方法（书中可见</a:t>
            </a:r>
            <a:r>
              <a:rPr kumimoji="1" lang="en-US" altLang="zh-CN" dirty="0" smtClean="0"/>
              <a:t>6.2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6.3</a:t>
            </a:r>
            <a:r>
              <a:rPr kumimoji="1" lang="zh-CN" altLang="en-US" dirty="0" smtClean="0"/>
              <a:t>节，第七章等内容）</a:t>
            </a:r>
            <a:endParaRPr kumimoji="1" lang="en-US" altLang="zh-CN" dirty="0"/>
          </a:p>
          <a:p>
            <a:r>
              <a:rPr kumimoji="1" lang="zh-CN" altLang="en-US" dirty="0"/>
              <a:t>画出计算结果的图像，可以使用</a:t>
            </a:r>
            <a:r>
              <a:rPr kumimoji="1" lang="en-US" altLang="zh-CN" dirty="0"/>
              <a:t>MATLAB/TECPLOT/Python</a:t>
            </a:r>
            <a:r>
              <a:rPr kumimoji="1" lang="zh-CN" altLang="en-US" dirty="0"/>
              <a:t>等画图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kumimoji="1" lang="zh-CN" altLang="en-US" smtClean="0"/>
              <a:t>解题思路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4332"/>
                <a:ext cx="10515600" cy="4972631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分析方程，考虑半离散化处理，写出半离散表达式：</a:t>
                </a:r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zh-CN" altLang="en-US" dirty="0" smtClean="0"/>
                  <a:t>例如考虑空间对流项一阶扩散项二阶离散，可以将半离散表达式写成：</a:t>
                </a:r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𝜇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𝑅𝐻𝑆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zh-CN" altLang="en-US" dirty="0" smtClean="0"/>
                  <a:t>然后再考虑时间离散，即考虑显格式还是隐格式，或者是哪种隐格式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4332"/>
                <a:ext cx="10515600" cy="4972631"/>
              </a:xfrm>
              <a:blipFill rotWithShape="0">
                <a:blip r:embed="rId2"/>
                <a:stretch>
                  <a:fillRect l="-1217" t="-233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70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/>
          <a:lstStyle/>
          <a:p>
            <a:r>
              <a:rPr kumimoji="1" lang="zh-CN" altLang="en-US" smtClean="0"/>
              <a:t>解题思路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3972"/>
                <a:ext cx="10515600" cy="5072991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显格式</a:t>
                </a:r>
                <a:r>
                  <a:rPr kumimoji="1" lang="en-US" altLang="zh-CN" dirty="0" smtClean="0"/>
                  <a:t>——</a:t>
                </a:r>
                <a:r>
                  <a:rPr kumimoji="1" lang="zh-CN" altLang="en-US" dirty="0" smtClean="0"/>
                  <a:t>易写成如下推进形式（若时间一阶的话，可以根据类似情况使用高阶</a:t>
                </a:r>
                <a:r>
                  <a:rPr kumimoji="1" lang="en-US" altLang="zh-CN" dirty="0" smtClean="0"/>
                  <a:t>R-K</a:t>
                </a:r>
                <a:r>
                  <a:rPr kumimoji="1" lang="zh-CN" altLang="en-US" dirty="0" smtClean="0"/>
                  <a:t>格式）</a:t>
                </a:r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𝑡𝑅𝐻𝑆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r>
                  <a:rPr kumimoji="1" lang="zh-CN" altLang="en-US" dirty="0" smtClean="0"/>
                  <a:t>隐格式</a:t>
                </a:r>
                <a:r>
                  <a:rPr kumimoji="1" lang="en-US" altLang="zh-CN" dirty="0" smtClean="0"/>
                  <a:t>——</a:t>
                </a:r>
                <a:r>
                  <a:rPr kumimoji="1" lang="zh-CN" altLang="en-US" dirty="0" smtClean="0"/>
                  <a:t>也可依照推导写成类似如上推导形式</a:t>
                </a:r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 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zh-CN" altLang="en-US" dirty="0" smtClean="0"/>
                  <a:t>依照泰勒展开，则有</a:t>
                </a:r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charset="0"/>
                            </a:rPr>
                            <m:t>Δ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Δ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I</m:t>
                          </m:r>
                          <m:r>
                            <a:rPr kumimoji="1" lang="en-US" altLang="zh-CN" b="0" i="0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Δ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𝑅𝐻𝑆</m:t>
                      </m:r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charset="0"/>
                        </a:rPr>
                        <m:t>Δ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3972"/>
                <a:ext cx="10515600" cy="5072991"/>
              </a:xfrm>
              <a:blipFill rotWithShape="0">
                <a:blip r:embed="rId2"/>
                <a:stretch>
                  <a:fillRect l="-1217" t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3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r>
              <a:rPr kumimoji="1" lang="zh-CN" altLang="en-US" dirty="0" smtClean="0"/>
              <a:t>程序设计步骤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定义计算域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、网格（离散点</a:t>
            </a:r>
            <a:r>
              <a:rPr kumimoji="1" lang="en-US" altLang="zh-CN" dirty="0" smtClean="0"/>
              <a:t>N+1</a:t>
            </a:r>
            <a:r>
              <a:rPr kumimoji="1" lang="zh-CN" altLang="en-US" dirty="0" smtClean="0"/>
              <a:t>个）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给定初值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求解空间离散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依照稳定性条件求解时间步长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时间上推进求解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重复</a:t>
            </a:r>
            <a:r>
              <a:rPr kumimoji="1" lang="en-US" altLang="zh-CN" dirty="0" smtClean="0"/>
              <a:t>3-5</a:t>
            </a:r>
            <a:r>
              <a:rPr kumimoji="1" lang="zh-CN" altLang="en-US" dirty="0" smtClean="0"/>
              <a:t> 直到推进到给定时刻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2977376" y="2174488"/>
            <a:ext cx="4683512" cy="11151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9721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大作业计算报告要求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990" y="1037061"/>
            <a:ext cx="10515600" cy="569827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题目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作者（姓名、班级、学号等信息）；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摘要：对计算内容和结果做简要陈述；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内容：依照结构叙述目的、方法、结果等；注意图、表等清晰度以及题注等的书写规范；注意变量单位方程等书写规范问题。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结论：总结不同参数格式等之间对比，综合结果得到结论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参考文献等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附录：计算代码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附加英文题目、作者信息以及摘要</a:t>
            </a:r>
            <a:endParaRPr kumimoji="1" lang="en-US" altLang="zh-CN" dirty="0"/>
          </a:p>
          <a:p>
            <a:r>
              <a:rPr kumimoji="1" lang="zh-CN" altLang="en-US" dirty="0" smtClean="0"/>
              <a:t>先提交</a:t>
            </a:r>
            <a:r>
              <a:rPr kumimoji="1" lang="en-US" altLang="zh-CN" dirty="0" smtClean="0"/>
              <a:t>PDF</a:t>
            </a:r>
            <a:r>
              <a:rPr kumimoji="1" lang="zh-CN" altLang="en-US" dirty="0" smtClean="0"/>
              <a:t>格式报告</a:t>
            </a:r>
            <a:endParaRPr kumimoji="1" lang="en-US" altLang="zh-CN" dirty="0" smtClean="0"/>
          </a:p>
          <a:p>
            <a:r>
              <a:rPr kumimoji="1" lang="zh-CN" altLang="en-US" dirty="0"/>
              <a:t>模板稍后下发</a:t>
            </a:r>
            <a:endParaRPr kumimoji="1" lang="en-US" altLang="zh-CN" dirty="0"/>
          </a:p>
          <a:p>
            <a:r>
              <a:rPr kumimoji="1" lang="zh-CN" altLang="en-US" dirty="0" smtClean="0"/>
              <a:t>根据作业情况后面随机抽查安排口试，分组抽查代表全组成绩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1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报告模板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360142"/>
              </p:ext>
            </p:extLst>
          </p:nvPr>
        </p:nvGraphicFramePr>
        <p:xfrm>
          <a:off x="2275840" y="2004060"/>
          <a:ext cx="4003040" cy="2528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文档" showAsIcon="1" r:id="rId3" imgW="965200" imgH="609600" progId="Word.Document.8">
                  <p:embed/>
                </p:oleObj>
              </mc:Choice>
              <mc:Fallback>
                <p:oleObj name="文档" showAsIcon="1" r:id="rId3" imgW="965200" imgH="6096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840" y="2004060"/>
                        <a:ext cx="4003040" cy="2528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8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245</TotalTime>
  <Words>789</Words>
  <Application>Microsoft Macintosh PowerPoint</Application>
  <PresentationFormat>宽屏</PresentationFormat>
  <Paragraphs>50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Cambria Math</vt:lpstr>
      <vt:lpstr>DengXian</vt:lpstr>
      <vt:lpstr>DengXian Light</vt:lpstr>
      <vt:lpstr>Arial</vt:lpstr>
      <vt:lpstr>Office 主题</vt:lpstr>
      <vt:lpstr>Microsoft Word 97 - 2004 文档</vt:lpstr>
      <vt:lpstr>大作业一暨第一次实验要求</vt:lpstr>
      <vt:lpstr>PowerPoint 演示文稿</vt:lpstr>
      <vt:lpstr>解题思路</vt:lpstr>
      <vt:lpstr>解题思路</vt:lpstr>
      <vt:lpstr>程序设计步骤</vt:lpstr>
      <vt:lpstr>大作业计算报告要求</vt:lpstr>
      <vt:lpstr>报告模板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42</cp:revision>
  <dcterms:created xsi:type="dcterms:W3CDTF">2020-03-03T07:10:39Z</dcterms:created>
  <dcterms:modified xsi:type="dcterms:W3CDTF">2020-03-17T06:40:55Z</dcterms:modified>
</cp:coreProperties>
</file>