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My Presentation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0292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1371600"/>
            <a:ext cx="5029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000"/>
            </a:pPr>
            <a:r>
              <a:t>About the Presentation</a:t>
            </a:r>
          </a:p>
          <a:p>
            <a:pPr/>
            <a:r>
              <a:t>This presentation covers various topics.</a:t>
            </a:r>
          </a:p>
          <a:p>
            <a:pPr/>
            <a:r>
              <a:t>It provides an overview of our project.</a:t>
            </a:r>
          </a:p>
          <a:p>
            <a:pPr/>
            <a:r>
              <a:t>We'll discuss key points and findings.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0292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1371600"/>
            <a:ext cx="5029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000"/>
            </a:pPr>
            <a:r>
              <a:t>Bullet Points</a:t>
            </a:r>
          </a:p>
          <a:p>
            <a:pPr/>
            <a:r>
              <a:t>Point 1</a:t>
            </a:r>
          </a:p>
          <a:p>
            <a:pPr/>
            <a:r>
              <a:t>Point 2</a:t>
            </a:r>
          </a:p>
          <a:p>
            <a:pPr/>
            <a:r>
              <a:t>Point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0292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1371600"/>
            <a:ext cx="5029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000"/>
            </a:pPr>
            <a:r>
              <a:t>Bullet Points</a:t>
            </a:r>
          </a:p>
          <a:p>
            <a:pPr/>
            <a:r>
              <a:t>Point A</a:t>
            </a:r>
          </a:p>
          <a:p>
            <a:pPr/>
            <a:r>
              <a:t>Point B</a:t>
            </a:r>
          </a:p>
          <a:p>
            <a:pPr/>
            <a:r>
              <a:t>Point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