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>
          <p15:clr>
            <a:srgbClr val="A4A3A4"/>
          </p15:clr>
        </p15:guide>
        <p15:guide id="4" orient="horz" pos="23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jF1eXQFQuIFAHGjqasFFXJtgIb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2273" orient="horz"/>
        <p:guide pos="23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/>
          <p:nvPr/>
        </p:nvSpPr>
        <p:spPr>
          <a:xfrm>
            <a:off x="6708068" y="4149070"/>
            <a:ext cx="5158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ko-KR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이승훈</a:t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1" y="6348813"/>
            <a:ext cx="1482842" cy="38587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/>
          <p:nvPr/>
        </p:nvSpPr>
        <p:spPr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MB0000378c3f3d" id="28" name="Google Shape;2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4464" y="6381328"/>
            <a:ext cx="1180238" cy="3757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"/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스마트폰에 대해 알아보자</a:t>
            </a:r>
            <a:endParaRPr b="1" sz="4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939597">
            <a:alpha val="9803"/>
          </a:srgbClr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01. 프로젝트 개요</a:t>
            </a:r>
            <a:endParaRPr b="1"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6296549" y="2287034"/>
            <a:ext cx="496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02. </a:t>
            </a: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프로젝트 수행 결과</a:t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96549" y="3088123"/>
            <a:ext cx="529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03. </a:t>
            </a: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프로젝트 수행 결과</a:t>
            </a:r>
            <a:endParaRPr/>
          </a:p>
        </p:txBody>
      </p:sp>
      <p:sp>
        <p:nvSpPr>
          <p:cNvPr id="39" name="Google Shape;39;p3"/>
          <p:cNvSpPr txBox="1"/>
          <p:nvPr/>
        </p:nvSpPr>
        <p:spPr>
          <a:xfrm>
            <a:off x="6296549" y="3889212"/>
            <a:ext cx="447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04. 자체 평가 의견견</a:t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개요]는 아래와 같은 내용 등으로 구성하여 작성한다.</a:t>
            </a:r>
            <a:endParaRPr/>
          </a:p>
        </p:txBody>
      </p:sp>
      <p:sp>
        <p:nvSpPr>
          <p:cNvPr id="47" name="Google Shape;47;p4"/>
          <p:cNvSpPr txBox="1"/>
          <p:nvPr/>
        </p:nvSpPr>
        <p:spPr>
          <a:xfrm>
            <a:off x="1272024" y="4593778"/>
            <a:ext cx="504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t/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4"/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" name="Google Shape;50;p4"/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스마트폰에 관심이 많아서 선정하게 됨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웹페이지 구현, 정보나열 페이지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vsc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웹페이지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1345976" y="1873565"/>
            <a:ext cx="950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간단하게 정보 소개할겸 정보만 나열하는 페이지다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/>
          </a:p>
        </p:txBody>
      </p:sp>
      <p:cxnSp>
        <p:nvCxnSpPr>
          <p:cNvPr id="64" name="Google Shape;64;p7"/>
          <p:cNvCxnSpPr/>
          <p:nvPr/>
        </p:nvCxnSpPr>
        <p:spPr>
          <a:xfrm flipH="1" rot="10800000">
            <a:off x="4151784" y="790307"/>
            <a:ext cx="7736208" cy="108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7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수행 결과]는 프로젝트 결과물이 도출된 과정을 세부적으로 기록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1345976" y="3180093"/>
            <a:ext cx="979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1127472" y="1294309"/>
            <a:ext cx="741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학습 데이터 소개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 txBox="1"/>
          <p:nvPr/>
        </p:nvSpPr>
        <p:spPr>
          <a:xfrm>
            <a:off x="5503505" y="1731202"/>
            <a:ext cx="622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/>
              <a:t>결과물은 이렇게 나오고 카테고리별로 기종별로 나눠놓았다</a:t>
            </a:r>
            <a:endParaRPr/>
          </a:p>
          <a:p>
            <a:pPr indent="-2730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카테고리를 클릭하면 관련 기종에 대한 설명이 간략하게 나온다다</a:t>
            </a:r>
            <a:endParaRPr/>
          </a:p>
        </p:txBody>
      </p:sp>
      <p:sp>
        <p:nvSpPr>
          <p:cNvPr id="75" name="Google Shape;75;p8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① </a:t>
            </a:r>
            <a:endParaRPr b="1"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8"/>
          <p:cNvCxnSpPr/>
          <p:nvPr/>
        </p:nvCxnSpPr>
        <p:spPr>
          <a:xfrm flipH="1" rot="10800000">
            <a:off x="4259796" y="980729"/>
            <a:ext cx="7628196" cy="19843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" name="Google Shape;78;p8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/>
          </a:p>
        </p:txBody>
      </p:sp>
      <p:pic>
        <p:nvPicPr>
          <p:cNvPr id="80" name="Google Shape;8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250" y="2696225"/>
            <a:ext cx="6751077" cy="390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8544272" y="1161083"/>
            <a:ext cx="204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이런식으로로</a:t>
            </a:r>
            <a:endParaRPr/>
          </a:p>
        </p:txBody>
      </p:sp>
      <p:cxnSp>
        <p:nvCxnSpPr>
          <p:cNvPr id="87" name="Google Shape;87;p12"/>
          <p:cNvCxnSpPr/>
          <p:nvPr/>
        </p:nvCxnSpPr>
        <p:spPr>
          <a:xfrm flipH="1" rot="10800000">
            <a:off x="3719736" y="980728"/>
            <a:ext cx="8168256" cy="21249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2"/>
          <p:cNvSpPr txBox="1"/>
          <p:nvPr/>
        </p:nvSpPr>
        <p:spPr>
          <a:xfrm>
            <a:off x="1164400" y="837459"/>
            <a:ext cx="279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</a:t>
            </a:r>
            <a:endParaRPr b="1"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75" y="2620375"/>
            <a:ext cx="5276850" cy="34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1850" y="2456600"/>
            <a:ext cx="5295900" cy="38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[자체 평가 의견]은 프로젝트 결과물에 대한 프로젝트 기획 의도와의 부합 정도 및 실무 활용 가능 정도, 달성도, 완성도 등 훈련기관 또는 훈련생의 자체적인 평가 의견과 느낀 점을 작성한다.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109873" y="2294024"/>
            <a:ext cx="1085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미적감각이 떨어져서 css등을 이용하여 잘 꾸미고 싶었지만 그러지 못했다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3"/>
          <p:cNvCxnSpPr/>
          <p:nvPr/>
        </p:nvCxnSpPr>
        <p:spPr>
          <a:xfrm>
            <a:off x="3683732" y="790307"/>
            <a:ext cx="820426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3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자체 평가 의견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1098718" y="3311340"/>
            <a:ext cx="9810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/>
              <a:t>그저 소개만 하는 그런 페이지를 만들어서 기존에 했던 예제를 일부 변형해서 만들게 되었다</a:t>
            </a:r>
            <a:endParaRPr/>
          </a:p>
          <a:p>
            <a:pPr indent="-2730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좀 더 제대로된 페이지를 만들어보고 싶었지만 소재가 생각이 안나서 하루만에 만드려니까까 이런 느낌의 페이지를 만들게 되었다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김당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2014-04-29T00:37:20Z</dcterms:created>
  <dc:creator>김다은</dc:creator>
</cp:coreProperties>
</file>