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28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055A-EDD6-D84D-9357-800AEBCB6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AA0E8-72DA-F74D-9D12-9C95F079E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9BE42-467B-BF44-96D3-3E5D5457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B18-7AE3-2E4A-89EA-7FC16CCF732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D4DC-7533-F24D-9C14-89E7F841E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83F97-5180-714D-A574-006368FA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73BD-8107-2A49-B9BD-C8F50C33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14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37A2B-5281-FB40-AB27-64B8C0AC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1B143E-3AFF-284C-BAA8-B94B80889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42544-5A1B-EA45-AAFD-05D369E4F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B18-7AE3-2E4A-89EA-7FC16CCF732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84874-C7C9-6540-BFEB-C621A75D0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2BB3A-6F36-684D-88DE-9DA206448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73BD-8107-2A49-B9BD-C8F50C33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2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276B5-8E95-714C-A122-DBFFEBD57F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C3B96-0B44-C74C-ACB9-7F69EAE8D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03C9C-A27C-FE46-8A02-F654A1589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B18-7AE3-2E4A-89EA-7FC16CCF732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E90EE-2D69-494C-B0A2-6585739F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C1EF9-B04B-DA43-9C65-CC97AAA0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73BD-8107-2A49-B9BD-C8F50C33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54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22A3F-A227-0B49-B376-D10AB152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5147D-8F14-C54E-8BAB-9146652A3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833D3-1BB0-A44B-B39D-E613AAE7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B18-7AE3-2E4A-89EA-7FC16CCF732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8D698-7D8C-0041-A103-62A26333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6CFD6-2653-CF4D-9B85-4A8D6CCB2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73BD-8107-2A49-B9BD-C8F50C33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86E39-6B44-504E-B7E7-86461C1FE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F2C5F-85A0-824C-A730-BB6A68A65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BBC2-7BD4-1D40-ADBF-706B730E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B18-7AE3-2E4A-89EA-7FC16CCF732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BD34A-06DF-E145-BE76-B06ED60C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6059F-83C9-5A46-A96D-46CEBC8D1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73BD-8107-2A49-B9BD-C8F50C33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1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80A3-28AC-154D-B495-54CD5D0C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3331-6A80-1B41-A2C2-FC4B7BFBA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A2208-B170-B447-8C7C-7121CC76A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DBD3B-4499-0B48-B46F-25843E7F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B18-7AE3-2E4A-89EA-7FC16CCF732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A240B-864F-274C-BAAB-4BFCBFDA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1FA44-D201-6448-B215-C56E1752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73BD-8107-2A49-B9BD-C8F50C33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8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D059-ACEE-7A43-BFD3-29931BAF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DC8F1-F046-AD43-BB80-9013711BA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EC70F5-3984-C94D-B3C2-9A142CE4A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DD2704-80DC-B645-8FF5-AD69862CF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DA0F3-E5E2-964C-965F-768DC9942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27E687-3BB0-234C-8B31-C2D1156C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B18-7AE3-2E4A-89EA-7FC16CCF732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5BFEE4-337B-5C4C-A035-F0E80073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E74349-7AF4-9C47-977A-4C06DBCA1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73BD-8107-2A49-B9BD-C8F50C33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6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F76A-B0BF-0D42-A308-19201104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FE1FB-C38B-7E41-91FA-642E785D7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B18-7AE3-2E4A-89EA-7FC16CCF732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BD13B-8A7F-AE49-916C-86E3BB28F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7A819-FB86-5345-8AD7-6908BC459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73BD-8107-2A49-B9BD-C8F50C33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6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59EAD-CD8C-E446-86F2-42B55849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B18-7AE3-2E4A-89EA-7FC16CCF732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5409A-2BE1-6F46-A09E-52E491446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E7CA11-1248-5244-82A1-B4E88362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73BD-8107-2A49-B9BD-C8F50C33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94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EE54-5E8D-9244-A319-B8DD3C13E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0BEB-F3C1-0142-891B-705D959CF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8ADC7-1A94-CA48-9DB3-57E4E340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149DD-DFE6-B041-A197-DD5B8881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B18-7AE3-2E4A-89EA-7FC16CCF732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BF151-9825-E049-8AB0-E9B894BB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BEA14-1EF2-4749-8F8C-9DA107DC4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73BD-8107-2A49-B9BD-C8F50C33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1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D11FF-36E0-CA42-8028-DFE355C0F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BCA4F-FEA4-CF40-A6D2-1BE92470F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E0511-9006-7049-BF66-A00DFCDA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F8DC0-B5D9-3D40-B5B2-4FC3F67FC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82B18-7AE3-2E4A-89EA-7FC16CCF732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F36B8-ED6D-624A-878E-C1C87E7F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D788F-31E5-5B45-9BAD-ED11F7F1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D73BD-8107-2A49-B9BD-C8F50C33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8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F5596-C7FE-2B48-8E83-10812003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A389-DB12-864E-BE4D-B98B61F0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9D486-4DA2-7F42-B520-94FC8A65D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82B18-7AE3-2E4A-89EA-7FC16CCF7329}" type="datetimeFigureOut">
              <a:rPr lang="en-US" smtClean="0"/>
              <a:t>8/28/20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3D49A-CD4D-9141-BF34-95ADDCEBF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5CB2F-8B33-A44F-9BCB-AB51285F07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D73BD-8107-2A49-B9BD-C8F50C337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5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016F-E431-574F-8AF0-C424AC58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46" y="190971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Evaluating Performance of Clustering Methods on Cancer Single-Cell RNA-</a:t>
            </a:r>
            <a:r>
              <a:rPr lang="en-US" b="1" dirty="0" err="1"/>
              <a:t>seq</a:t>
            </a:r>
            <a:r>
              <a:rPr lang="en-US" b="1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4049094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A4AF-E517-DE42-B2F7-196EED2D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6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Datasets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5A0CAF-A37B-F145-8158-6B7F23539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582" y="966330"/>
            <a:ext cx="6326556" cy="589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2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050185-D7B7-874E-BBC1-E1CA6268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755" y="126380"/>
            <a:ext cx="8277922" cy="41389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DC3752-F0B2-4E46-A2D2-A8DB878A71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585" y="4510667"/>
            <a:ext cx="4542263" cy="227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04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EB5FF63-1C44-B747-A15D-EEB4A17F8339}"/>
              </a:ext>
            </a:extLst>
          </p:cNvPr>
          <p:cNvGrpSpPr/>
          <p:nvPr/>
        </p:nvGrpSpPr>
        <p:grpSpPr>
          <a:xfrm>
            <a:off x="6992221" y="1112151"/>
            <a:ext cx="5445177" cy="4933216"/>
            <a:chOff x="6623050" y="895350"/>
            <a:chExt cx="5327650" cy="491672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5239FB4-869D-A04A-92B8-A11D194B62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713"/>
            <a:stretch/>
          </p:blipFill>
          <p:spPr>
            <a:xfrm>
              <a:off x="6623050" y="895350"/>
              <a:ext cx="5327650" cy="4916727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7E3E04D-3E63-4244-9634-010600013097}"/>
                </a:ext>
              </a:extLst>
            </p:cNvPr>
            <p:cNvCxnSpPr>
              <a:cxnSpLocks/>
            </p:cNvCxnSpPr>
            <p:nvPr/>
          </p:nvCxnSpPr>
          <p:spPr>
            <a:xfrm>
              <a:off x="7162800" y="3490538"/>
              <a:ext cx="443468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13CB405-E8D4-624B-9D9F-BAE54120EB79}"/>
                </a:ext>
              </a:extLst>
            </p:cNvPr>
            <p:cNvSpPr/>
            <p:nvPr/>
          </p:nvSpPr>
          <p:spPr>
            <a:xfrm>
              <a:off x="10425065" y="3924677"/>
              <a:ext cx="1172424" cy="1606990"/>
            </a:xfrm>
            <a:prstGeom prst="rect">
              <a:avLst/>
            </a:prstGeom>
            <a:solidFill>
              <a:schemeClr val="accent6">
                <a:lumMod val="75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6F612BE-A190-AB40-AE9C-AAB17B99CA7A}"/>
                </a:ext>
              </a:extLst>
            </p:cNvPr>
            <p:cNvSpPr/>
            <p:nvPr/>
          </p:nvSpPr>
          <p:spPr>
            <a:xfrm>
              <a:off x="8173616" y="3635893"/>
              <a:ext cx="866269" cy="1439960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BA7697A-5B26-2345-9D9E-DC8E38A0FC6F}"/>
                </a:ext>
              </a:extLst>
            </p:cNvPr>
            <p:cNvSpPr/>
            <p:nvPr/>
          </p:nvSpPr>
          <p:spPr>
            <a:xfrm>
              <a:off x="7541536" y="4424766"/>
              <a:ext cx="547735" cy="1061634"/>
            </a:xfrm>
            <a:prstGeom prst="rect">
              <a:avLst/>
            </a:prstGeom>
            <a:solidFill>
              <a:schemeClr val="accent1">
                <a:lumMod val="75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749830-8021-E14F-B35D-C70585A74A9C}"/>
              </a:ext>
            </a:extLst>
          </p:cNvPr>
          <p:cNvGrpSpPr/>
          <p:nvPr/>
        </p:nvGrpSpPr>
        <p:grpSpPr>
          <a:xfrm>
            <a:off x="69275" y="499688"/>
            <a:ext cx="5949227" cy="5981700"/>
            <a:chOff x="184872" y="568325"/>
            <a:chExt cx="5949227" cy="59817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F8B478-0A04-2E47-8A82-97C9B609D4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43"/>
            <a:stretch/>
          </p:blipFill>
          <p:spPr>
            <a:xfrm>
              <a:off x="184872" y="568325"/>
              <a:ext cx="5949227" cy="5981700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539DB4A-4151-A64E-8468-006F26150DA8}"/>
                </a:ext>
              </a:extLst>
            </p:cNvPr>
            <p:cNvSpPr/>
            <p:nvPr/>
          </p:nvSpPr>
          <p:spPr>
            <a:xfrm>
              <a:off x="5270248" y="4840096"/>
              <a:ext cx="703040" cy="560130"/>
            </a:xfrm>
            <a:prstGeom prst="rect">
              <a:avLst/>
            </a:prstGeom>
            <a:solidFill>
              <a:schemeClr val="accent1">
                <a:lumMod val="75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6E56FE-06AB-3C4D-8339-40BC04F16743}"/>
                </a:ext>
              </a:extLst>
            </p:cNvPr>
            <p:cNvSpPr/>
            <p:nvPr/>
          </p:nvSpPr>
          <p:spPr>
            <a:xfrm>
              <a:off x="5270248" y="4013860"/>
              <a:ext cx="703041" cy="826236"/>
            </a:xfrm>
            <a:prstGeom prst="rect">
              <a:avLst/>
            </a:prstGeom>
            <a:solidFill>
              <a:srgbClr val="FF0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C67236-6879-7A44-9011-2E09A1B58349}"/>
                </a:ext>
              </a:extLst>
            </p:cNvPr>
            <p:cNvSpPr/>
            <p:nvPr/>
          </p:nvSpPr>
          <p:spPr>
            <a:xfrm>
              <a:off x="5270248" y="1769306"/>
              <a:ext cx="703040" cy="1119944"/>
            </a:xfrm>
            <a:prstGeom prst="rect">
              <a:avLst/>
            </a:prstGeom>
            <a:solidFill>
              <a:schemeClr val="accent6">
                <a:lumMod val="75000"/>
                <a:alpha val="3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BF1F876-2331-A24E-A396-430D5D6CF663}"/>
              </a:ext>
            </a:extLst>
          </p:cNvPr>
          <p:cNvGrpSpPr/>
          <p:nvPr/>
        </p:nvGrpSpPr>
        <p:grpSpPr>
          <a:xfrm>
            <a:off x="5454193" y="598306"/>
            <a:ext cx="1740044" cy="6482273"/>
            <a:chOff x="5454193" y="598306"/>
            <a:chExt cx="1740044" cy="648227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B9B301F-2BDB-964D-AB47-176F2C2C990A}"/>
                </a:ext>
              </a:extLst>
            </p:cNvPr>
            <p:cNvGrpSpPr/>
            <p:nvPr/>
          </p:nvGrpSpPr>
          <p:grpSpPr>
            <a:xfrm>
              <a:off x="5632744" y="864567"/>
              <a:ext cx="1353387" cy="6216012"/>
              <a:chOff x="5632744" y="864567"/>
              <a:chExt cx="1353387" cy="621601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DDA38E8-46D0-7241-9ECE-881F43F61032}"/>
                  </a:ext>
                </a:extLst>
              </p:cNvPr>
              <p:cNvGrpSpPr/>
              <p:nvPr/>
            </p:nvGrpSpPr>
            <p:grpSpPr>
              <a:xfrm>
                <a:off x="5632744" y="1623334"/>
                <a:ext cx="1353387" cy="5457245"/>
                <a:chOff x="4746048" y="1623334"/>
                <a:chExt cx="1353387" cy="5457245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D68236EE-DA44-A846-A362-0ECBA688E0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6475" r="23539" b="5145"/>
                <a:stretch/>
              </p:blipFill>
              <p:spPr>
                <a:xfrm>
                  <a:off x="5032506" y="1623334"/>
                  <a:ext cx="1066929" cy="4049200"/>
                </a:xfrm>
                <a:prstGeom prst="rect">
                  <a:avLst/>
                </a:prstGeom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C9B8A74-DD74-854F-BCDD-154958D0FF8D}"/>
                    </a:ext>
                  </a:extLst>
                </p:cNvPr>
                <p:cNvSpPr txBox="1"/>
                <p:nvPr/>
              </p:nvSpPr>
              <p:spPr>
                <a:xfrm rot="17799561">
                  <a:off x="4002601" y="6090910"/>
                  <a:ext cx="1733116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00" dirty="0" err="1"/>
                    <a:t>darmanis_glioblastoma</a:t>
                  </a:r>
                  <a:endParaRPr lang="en-US" sz="1000" dirty="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435F74F-B78A-2F4F-A112-4E4EB74E4460}"/>
                    </a:ext>
                  </a:extLst>
                </p:cNvPr>
                <p:cNvSpPr/>
                <p:nvPr/>
              </p:nvSpPr>
              <p:spPr>
                <a:xfrm rot="17664185">
                  <a:off x="4775459" y="5862891"/>
                  <a:ext cx="918841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err="1"/>
                    <a:t>JA_melanoma</a:t>
                  </a:r>
                  <a:endParaRPr lang="en-US" sz="10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2383B0-FEE8-434F-8EB2-C49BBC48FF65}"/>
                    </a:ext>
                  </a:extLst>
                </p:cNvPr>
                <p:cNvSpPr txBox="1"/>
                <p:nvPr/>
              </p:nvSpPr>
              <p:spPr>
                <a:xfrm rot="17825355">
                  <a:off x="5295706" y="5661256"/>
                  <a:ext cx="46038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err="1"/>
                    <a:t>li_crc</a:t>
                  </a:r>
                  <a:endParaRPr lang="en-US" sz="1000" dirty="0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A354FFF-701B-BC41-A321-48CA5B4FBCF9}"/>
                    </a:ext>
                  </a:extLst>
                </p:cNvPr>
                <p:cNvSpPr/>
                <p:nvPr/>
              </p:nvSpPr>
              <p:spPr>
                <a:xfrm rot="17686596">
                  <a:off x="5098329" y="5933987"/>
                  <a:ext cx="1104790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000" dirty="0" err="1"/>
                    <a:t>tirosh_melanoma</a:t>
                  </a:r>
                  <a:endParaRPr lang="en-US" sz="1000" dirty="0"/>
                </a:p>
              </p:txBody>
            </p:sp>
          </p:grp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6E18F9ED-801D-C54E-8CBA-3199273C983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6822" t="40802" r="5097" b="40815"/>
              <a:stretch/>
            </p:blipFill>
            <p:spPr>
              <a:xfrm rot="16200000">
                <a:off x="6217904" y="665165"/>
                <a:ext cx="385933" cy="784738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DA465C-71FC-E541-A5D0-1949AFCEAC3E}"/>
                </a:ext>
              </a:extLst>
            </p:cNvPr>
            <p:cNvSpPr txBox="1"/>
            <p:nvPr/>
          </p:nvSpPr>
          <p:spPr>
            <a:xfrm>
              <a:off x="5454193" y="598306"/>
              <a:ext cx="17400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Normalized difference in number of clusters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42DD21DB-78EE-C149-B963-79A5507F20FD}"/>
              </a:ext>
            </a:extLst>
          </p:cNvPr>
          <p:cNvSpPr/>
          <p:nvPr/>
        </p:nvSpPr>
        <p:spPr>
          <a:xfrm>
            <a:off x="4035971" y="1700669"/>
            <a:ext cx="1112589" cy="1119944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B5929F-2076-5E44-8105-A00D05B73AFC}"/>
              </a:ext>
            </a:extLst>
          </p:cNvPr>
          <p:cNvSpPr/>
          <p:nvPr/>
        </p:nvSpPr>
        <p:spPr>
          <a:xfrm>
            <a:off x="2062975" y="3945223"/>
            <a:ext cx="830841" cy="8262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378B62A-B7E1-ED4C-B58A-F2E63685FF4A}"/>
              </a:ext>
            </a:extLst>
          </p:cNvPr>
          <p:cNvSpPr/>
          <p:nvPr/>
        </p:nvSpPr>
        <p:spPr>
          <a:xfrm>
            <a:off x="1505415" y="4771459"/>
            <a:ext cx="562621" cy="560130"/>
          </a:xfrm>
          <a:prstGeom prst="rect">
            <a:avLst/>
          </a:pr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48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F1D9E2-9DB4-5949-A086-6A5813BC3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321" y="4270917"/>
            <a:ext cx="5174166" cy="2587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E5969D-D9F3-C043-8154-46BF9AE7A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313" y="0"/>
            <a:ext cx="8110654" cy="40553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5A037CE-82B4-714E-B56F-7104AB2F5B28}"/>
              </a:ext>
            </a:extLst>
          </p:cNvPr>
          <p:cNvSpPr/>
          <p:nvPr/>
        </p:nvSpPr>
        <p:spPr>
          <a:xfrm>
            <a:off x="3200400" y="4449337"/>
            <a:ext cx="524107" cy="1561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5256FF-147F-C443-8E94-B5006E703E29}"/>
              </a:ext>
            </a:extLst>
          </p:cNvPr>
          <p:cNvSpPr/>
          <p:nvPr/>
        </p:nvSpPr>
        <p:spPr>
          <a:xfrm>
            <a:off x="3196686" y="4601737"/>
            <a:ext cx="524107" cy="1561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763DC-B542-674B-A9CD-70F7872027D6}"/>
              </a:ext>
            </a:extLst>
          </p:cNvPr>
          <p:cNvSpPr/>
          <p:nvPr/>
        </p:nvSpPr>
        <p:spPr>
          <a:xfrm>
            <a:off x="3196684" y="4969724"/>
            <a:ext cx="524107" cy="15611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18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10182</TotalTime>
  <Words>29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Evaluating Performance of Clustering Methods on Cancer Single-Cell RNA-seq Data</vt:lpstr>
      <vt:lpstr>Datasets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Parisa Shooshtari</dc:creator>
  <cp:lastModifiedBy>Parisa Shooshtari</cp:lastModifiedBy>
  <cp:revision>20</cp:revision>
  <dcterms:created xsi:type="dcterms:W3CDTF">2020-08-21T02:31:50Z</dcterms:created>
  <dcterms:modified xsi:type="dcterms:W3CDTF">2020-08-31T15:29:17Z</dcterms:modified>
</cp:coreProperties>
</file>