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00"/>
    <a:srgbClr val="23F528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2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1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385A-2B81-46F2-AC63-E593915646CA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68CF-C2D4-413F-BB5A-A67655D4D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3955" y="2174353"/>
            <a:ext cx="36086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Hero 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706" y="929723"/>
            <a:ext cx="34275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Hero 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208" y="3418983"/>
            <a:ext cx="37898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Hero 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382" y="1552038"/>
            <a:ext cx="3361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Item 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756" y="2796668"/>
            <a:ext cx="35429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Item 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0819" y="4041298"/>
            <a:ext cx="3724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Item 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442" y="4663613"/>
            <a:ext cx="36968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Map 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133" y="5285928"/>
            <a:ext cx="35157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Map 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42" y="5908242"/>
            <a:ext cx="33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Map Loading</a:t>
            </a:r>
            <a:r>
              <a:rPr lang="en-US" altLang="ko-KR" sz="4000" b="1" spc="50" dirty="0" smtClean="0">
                <a:ln w="11430"/>
                <a:solidFill>
                  <a:srgbClr val="CC99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감기조심해 M" panose="02020603020101020101" pitchFamily="18" charset="-127"/>
                <a:ea typeface="Rix감기조심해 M" panose="02020603020101020101" pitchFamily="18" charset="-127"/>
              </a:rPr>
              <a:t>.</a:t>
            </a:r>
            <a:endParaRPr lang="en-US" altLang="ko-KR" sz="4000" b="1" spc="50" dirty="0">
              <a:ln w="11430"/>
              <a:solidFill>
                <a:srgbClr val="CC99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감기조심해 M" panose="02020603020101020101" pitchFamily="18" charset="-127"/>
              <a:ea typeface="Rix감기조심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9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조건희</dc:creator>
  <cp:lastModifiedBy>조건희</cp:lastModifiedBy>
  <cp:revision>3</cp:revision>
  <dcterms:created xsi:type="dcterms:W3CDTF">2014-07-03T05:49:14Z</dcterms:created>
  <dcterms:modified xsi:type="dcterms:W3CDTF">2014-07-03T06:17:20Z</dcterms:modified>
</cp:coreProperties>
</file>