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8" r:id="rId9"/>
    <p:sldId id="265" r:id="rId10"/>
    <p:sldId id="266" r:id="rId11"/>
    <p:sldId id="263" r:id="rId12"/>
    <p:sldId id="264" r:id="rId13"/>
    <p:sldId id="267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D5AE-E113-422F-AD9E-A1E53344C426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81D1-926A-4685-92D2-E191E739F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59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D5AE-E113-422F-AD9E-A1E53344C426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81D1-926A-4685-92D2-E191E739F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25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D5AE-E113-422F-AD9E-A1E53344C426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81D1-926A-4685-92D2-E191E739F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D5AE-E113-422F-AD9E-A1E53344C426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81D1-926A-4685-92D2-E191E739F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51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D5AE-E113-422F-AD9E-A1E53344C426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81D1-926A-4685-92D2-E191E739F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38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D5AE-E113-422F-AD9E-A1E53344C426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81D1-926A-4685-92D2-E191E739F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23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D5AE-E113-422F-AD9E-A1E53344C426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81D1-926A-4685-92D2-E191E739F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47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D5AE-E113-422F-AD9E-A1E53344C426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81D1-926A-4685-92D2-E191E739F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68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D5AE-E113-422F-AD9E-A1E53344C426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81D1-926A-4685-92D2-E191E739F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01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D5AE-E113-422F-AD9E-A1E53344C426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81D1-926A-4685-92D2-E191E739F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26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D5AE-E113-422F-AD9E-A1E53344C426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81D1-926A-4685-92D2-E191E739F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CD5AE-E113-422F-AD9E-A1E53344C426}" type="datetimeFigureOut">
              <a:rPr lang="zh-TW" altLang="en-US" smtClean="0"/>
              <a:t>2019/9/3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981D1-926A-4685-92D2-E191E739F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97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l.espressif.com/dl/package_esp32_index.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ESP32_CAM</a:t>
            </a:r>
            <a:r>
              <a:rPr lang="zh-TW" altLang="en-US" dirty="0"/>
              <a:t>筆記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楊鴻翊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319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燒錄方式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燒錄前先完成</a:t>
            </a:r>
            <a:r>
              <a:rPr lang="en-US" altLang="zh-TW" dirty="0" smtClean="0"/>
              <a:t>IO0</a:t>
            </a:r>
            <a:r>
              <a:rPr lang="zh-TW" altLang="en-US" dirty="0" smtClean="0"/>
              <a:t>與</a:t>
            </a:r>
            <a:r>
              <a:rPr lang="en-US" altLang="zh-TW" dirty="0" smtClean="0"/>
              <a:t>GND</a:t>
            </a:r>
            <a:r>
              <a:rPr lang="zh-TW" altLang="en-US" dirty="0" smtClean="0"/>
              <a:t>的跳線</a:t>
            </a:r>
            <a:endParaRPr lang="en-US" altLang="zh-TW" dirty="0" smtClean="0"/>
          </a:p>
          <a:p>
            <a:r>
              <a:rPr lang="zh-TW" altLang="en-US" dirty="0" smtClean="0"/>
              <a:t>開始上傳程式</a:t>
            </a:r>
            <a:endParaRPr lang="en-US" altLang="zh-TW" dirty="0" smtClean="0"/>
          </a:p>
          <a:p>
            <a:r>
              <a:rPr lang="zh-TW" altLang="en-US" dirty="0" smtClean="0"/>
              <a:t>在看到</a:t>
            </a:r>
            <a:r>
              <a:rPr lang="en-US" altLang="zh-TW" dirty="0" smtClean="0"/>
              <a:t>ARDUINO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</a:t>
            </a:r>
            <a:r>
              <a:rPr lang="zh-TW" altLang="en-US" dirty="0" smtClean="0"/>
              <a:t>跑出如右圖時按下</a:t>
            </a:r>
            <a:r>
              <a:rPr lang="en-US" altLang="zh-TW" dirty="0" smtClean="0"/>
              <a:t>RST</a:t>
            </a:r>
            <a:r>
              <a:rPr lang="zh-TW" altLang="en-US" dirty="0" smtClean="0"/>
              <a:t>鍵</a:t>
            </a:r>
            <a:endParaRPr lang="en-US" altLang="zh-TW" dirty="0" smtClean="0"/>
          </a:p>
          <a:p>
            <a:r>
              <a:rPr lang="zh-TW" altLang="en-US" dirty="0" smtClean="0"/>
              <a:t>成功的話會看到</a:t>
            </a:r>
            <a:r>
              <a:rPr lang="en-US" altLang="zh-TW" dirty="0" smtClean="0"/>
              <a:t>Writing at 0x …</a:t>
            </a:r>
            <a:r>
              <a:rPr lang="zh-TW" altLang="en-US" dirty="0" smtClean="0"/>
              <a:t>的字眼</a:t>
            </a:r>
            <a:endParaRPr lang="en-US" altLang="zh-TW" dirty="0" smtClean="0"/>
          </a:p>
          <a:p>
            <a:r>
              <a:rPr lang="zh-TW" altLang="en-US" dirty="0" smtClean="0"/>
              <a:t>燒錄完成會看到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1.</a:t>
            </a:r>
            <a:r>
              <a:rPr lang="zh-TW" altLang="en-US" dirty="0" smtClean="0"/>
              <a:t>拔除跳線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2.</a:t>
            </a:r>
            <a:r>
              <a:rPr lang="zh-TW" altLang="en-US" dirty="0" smtClean="0"/>
              <a:t>按</a:t>
            </a:r>
            <a:r>
              <a:rPr lang="en-US" altLang="zh-TW" dirty="0" smtClean="0"/>
              <a:t>RST</a:t>
            </a:r>
            <a:r>
              <a:rPr lang="zh-TW" altLang="en-US" dirty="0" smtClean="0"/>
              <a:t>即可正常運作程式</a:t>
            </a: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46913" r="84318" b="47501"/>
          <a:stretch/>
        </p:blipFill>
        <p:spPr>
          <a:xfrm>
            <a:off x="6399582" y="1508927"/>
            <a:ext cx="5510152" cy="110394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89785" y="2262553"/>
            <a:ext cx="5099538" cy="48064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t="86569" r="88866" b="11375"/>
          <a:stretch/>
        </p:blipFill>
        <p:spPr>
          <a:xfrm>
            <a:off x="7201275" y="3411070"/>
            <a:ext cx="4088048" cy="42454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/>
          <a:srcRect t="89060" r="89183" b="7172"/>
          <a:stretch/>
        </p:blipFill>
        <p:spPr>
          <a:xfrm>
            <a:off x="5161085" y="4001294"/>
            <a:ext cx="5705692" cy="111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4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以下將介紹</a:t>
            </a:r>
            <a:r>
              <a:rPr lang="en-US" altLang="zh-TW" dirty="0" smtClean="0"/>
              <a:t>ESP32</a:t>
            </a:r>
            <a:r>
              <a:rPr lang="zh-TW" altLang="en-US" dirty="0" smtClean="0"/>
              <a:t> </a:t>
            </a:r>
            <a:r>
              <a:rPr lang="en-US" altLang="zh-TW" dirty="0" smtClean="0"/>
              <a:t>CAM</a:t>
            </a:r>
            <a:r>
              <a:rPr lang="zh-TW" altLang="en-US" dirty="0" smtClean="0"/>
              <a:t>的範例程式碼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ESP32/Camera/</a:t>
            </a:r>
            <a:r>
              <a:rPr lang="en-US" altLang="zh-TW" dirty="0" err="1" smtClean="0"/>
              <a:t>CameraWebServer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72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首先將</a:t>
            </a:r>
            <a:r>
              <a:rPr lang="en-US" altLang="zh-TW" dirty="0" smtClean="0"/>
              <a:t>Line 10</a:t>
            </a:r>
            <a:r>
              <a:rPr lang="zh-TW" altLang="en-US" dirty="0" smtClean="0"/>
              <a:t>註解起來</a:t>
            </a:r>
            <a:endParaRPr lang="en-US" altLang="zh-TW" dirty="0" smtClean="0"/>
          </a:p>
          <a:p>
            <a:r>
              <a:rPr lang="zh-TW" altLang="en-US" dirty="0" smtClean="0"/>
              <a:t>再來將</a:t>
            </a:r>
            <a:r>
              <a:rPr lang="en-US" altLang="zh-TW" dirty="0" smtClean="0"/>
              <a:t>Line 12</a:t>
            </a:r>
            <a:r>
              <a:rPr lang="zh-TW" altLang="en-US" dirty="0" smtClean="0"/>
              <a:t>取消註解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 smtClean="0"/>
              <a:t>Line 14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yourSSID</a:t>
            </a:r>
            <a:r>
              <a:rPr lang="zh-TW" altLang="en-US" dirty="0"/>
              <a:t>替</a:t>
            </a:r>
            <a:r>
              <a:rPr lang="zh-TW" altLang="en-US" dirty="0" smtClean="0"/>
              <a:t>換為自己的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Line 15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yourPassword</a:t>
            </a:r>
            <a:r>
              <a:rPr lang="zh-TW" altLang="en-US" dirty="0" smtClean="0"/>
              <a:t>替換為自己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的密碼</a:t>
            </a:r>
            <a:endParaRPr lang="zh-TW" altLang="en-US" dirty="0"/>
          </a:p>
        </p:txBody>
      </p:sp>
      <p:pic>
        <p:nvPicPr>
          <p:cNvPr id="4098" name="Picture 2" descr="https://pic.pimg.tw/youyouyou/1552229469-4748951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292" y="627421"/>
            <a:ext cx="5439508" cy="337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30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成功的話會看到</a:t>
            </a:r>
            <a:r>
              <a:rPr lang="en-US" altLang="zh-TW" dirty="0" smtClean="0"/>
              <a:t>Serial Monitor</a:t>
            </a:r>
            <a:r>
              <a:rPr lang="zh-TW" altLang="en-US" dirty="0" smtClean="0"/>
              <a:t>給出觀看的</a:t>
            </a:r>
            <a:r>
              <a:rPr lang="en-US" altLang="zh-TW" dirty="0" smtClean="0"/>
              <a:t>IP</a:t>
            </a:r>
          </a:p>
          <a:p>
            <a:r>
              <a:rPr lang="zh-TW" altLang="en-US" dirty="0" smtClean="0"/>
              <a:t>假設有成功連上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但是出現以下的問題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檢查鏡頭的安裝是否相反</a:t>
            </a:r>
            <a:r>
              <a:rPr lang="en-US" altLang="zh-TW" dirty="0" smtClean="0"/>
              <a:t>(</a:t>
            </a:r>
            <a:r>
              <a:rPr lang="zh-TW" altLang="en-US" dirty="0" smtClean="0"/>
              <a:t>訊號線向板子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將鏡頭盡量插深一點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可能接觸不良</a:t>
            </a:r>
            <a:r>
              <a:rPr lang="en-US" altLang="zh-TW" dirty="0" smtClean="0"/>
              <a:t>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54168" t="58172" r="18907" b="17025"/>
          <a:stretch/>
        </p:blipFill>
        <p:spPr>
          <a:xfrm>
            <a:off x="7939453" y="649084"/>
            <a:ext cx="4020167" cy="20832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54046" t="70068" r="17297" b="24306"/>
          <a:stretch/>
        </p:blipFill>
        <p:spPr>
          <a:xfrm>
            <a:off x="6585439" y="3482548"/>
            <a:ext cx="4697534" cy="755344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2255483">
            <a:off x="7215225" y="2953553"/>
            <a:ext cx="703385" cy="30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5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程式燒錄成功的話可以在瀏覽器輸入</a:t>
            </a:r>
            <a:r>
              <a:rPr lang="en-US" altLang="zh-TW" dirty="0" smtClean="0"/>
              <a:t>ESP32_CAM</a:t>
            </a:r>
            <a:r>
              <a:rPr lang="zh-TW" altLang="en-US" dirty="0" smtClean="0"/>
              <a:t>給的</a:t>
            </a:r>
            <a:r>
              <a:rPr lang="en-US" altLang="zh-TW" dirty="0" smtClean="0"/>
              <a:t>IP</a:t>
            </a:r>
          </a:p>
          <a:p>
            <a:r>
              <a:rPr lang="zh-TW" altLang="en-US" dirty="0" smtClean="0"/>
              <a:t>並且會看到以下</a:t>
            </a:r>
            <a:r>
              <a:rPr lang="zh-TW" altLang="en-US" dirty="0"/>
              <a:t>畫面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6779" r="17644" b="4074"/>
          <a:stretch/>
        </p:blipFill>
        <p:spPr>
          <a:xfrm>
            <a:off x="4811209" y="2522416"/>
            <a:ext cx="6428291" cy="391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8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ESP32_CAM</a:t>
            </a:r>
            <a:r>
              <a:rPr lang="zh-TW" altLang="en-US" dirty="0" smtClean="0"/>
              <a:t>的特性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WIFI 802.11b/g/n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BT/BLE</a:t>
            </a:r>
          </a:p>
          <a:p>
            <a:r>
              <a:rPr lang="zh-TW" altLang="en-US" dirty="0" smtClean="0"/>
              <a:t>雙核</a:t>
            </a:r>
            <a:r>
              <a:rPr lang="en-US" altLang="zh-TW" dirty="0" smtClean="0"/>
              <a:t>32bit CPU</a:t>
            </a:r>
            <a:r>
              <a:rPr lang="zh-TW" altLang="en-US" dirty="0" smtClean="0"/>
              <a:t> </a:t>
            </a:r>
            <a:r>
              <a:rPr lang="en-US" altLang="zh-TW" dirty="0" smtClean="0"/>
              <a:t>240MHZ</a:t>
            </a:r>
          </a:p>
          <a:p>
            <a:r>
              <a:rPr lang="en-US" altLang="zh-TW" dirty="0" smtClean="0"/>
              <a:t>520KB SRAM + 4M PSRAM</a:t>
            </a:r>
          </a:p>
          <a:p>
            <a:r>
              <a:rPr lang="zh-TW" altLang="en-US" dirty="0" smtClean="0"/>
              <a:t>支援</a:t>
            </a:r>
            <a:r>
              <a:rPr lang="en-US" altLang="zh-TW" dirty="0" smtClean="0"/>
              <a:t>UART/SPI/I2C/PWM/ADC/DAC</a:t>
            </a:r>
          </a:p>
          <a:p>
            <a:r>
              <a:rPr lang="zh-TW" altLang="en-US" dirty="0" smtClean="0"/>
              <a:t>支援</a:t>
            </a:r>
            <a:r>
              <a:rPr lang="en-US" altLang="zh-TW" dirty="0" smtClean="0"/>
              <a:t>OV2640/7670 camera</a:t>
            </a:r>
          </a:p>
          <a:p>
            <a:r>
              <a:rPr lang="zh-TW" altLang="en-US" dirty="0" smtClean="0"/>
              <a:t>支援記憶卡</a:t>
            </a:r>
            <a:endParaRPr lang="en-US" altLang="zh-TW" dirty="0" smtClean="0"/>
          </a:p>
          <a:p>
            <a:r>
              <a:rPr lang="zh-TW" altLang="en-US" dirty="0" smtClean="0"/>
              <a:t>支援</a:t>
            </a:r>
            <a:r>
              <a:rPr lang="en-US" altLang="zh-TW" dirty="0" smtClean="0"/>
              <a:t>OTA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透過</a:t>
            </a:r>
            <a:r>
              <a:rPr lang="en-US" altLang="zh-TW" dirty="0" smtClean="0"/>
              <a:t>WIFI</a:t>
            </a:r>
            <a:r>
              <a:rPr lang="zh-TW" altLang="en-US" dirty="0" smtClean="0"/>
              <a:t>上傳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512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安裝開發工具</a:t>
            </a:r>
            <a:r>
              <a:rPr lang="en-US" altLang="zh-TW" dirty="0" smtClean="0"/>
              <a:t>(</a:t>
            </a:r>
            <a:r>
              <a:rPr lang="zh-TW" altLang="en-US" dirty="0" smtClean="0"/>
              <a:t>添加網址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使用普通的</a:t>
            </a:r>
            <a:r>
              <a:rPr lang="en-US" altLang="zh-TW" dirty="0" smtClean="0"/>
              <a:t>ARDUINO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IDE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file/preference</a:t>
            </a:r>
            <a:r>
              <a:rPr lang="zh-TW" altLang="en-US" dirty="0" smtClean="0"/>
              <a:t>視窗中找到</a:t>
            </a:r>
            <a:r>
              <a:rPr lang="en-US" altLang="zh-TW" dirty="0"/>
              <a:t>addition boards manager </a:t>
            </a:r>
            <a:r>
              <a:rPr lang="en-US" altLang="zh-TW" dirty="0" smtClean="0"/>
              <a:t>URL</a:t>
            </a:r>
            <a:r>
              <a:rPr lang="zh-TW" altLang="en-US" dirty="0" smtClean="0"/>
              <a:t>欄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/>
              <a:t>addition boards manager </a:t>
            </a:r>
            <a:r>
              <a:rPr lang="en-US" altLang="zh-TW" dirty="0" smtClean="0"/>
              <a:t>URL</a:t>
            </a:r>
            <a:r>
              <a:rPr lang="zh-TW" altLang="en-US" dirty="0" smtClean="0"/>
              <a:t>欄中填入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dl.espressif.com/dl/package_esp32_index.json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*假如已經有別的網址就在該網址後面打一個逗點</a:t>
            </a:r>
            <a:r>
              <a:rPr lang="en-US" altLang="zh-TW" dirty="0" smtClean="0"/>
              <a:t>(,)</a:t>
            </a:r>
            <a:r>
              <a:rPr lang="zh-TW" altLang="en-US" dirty="0" smtClean="0"/>
              <a:t>在貼上上述網址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15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安裝開發工具</a:t>
            </a:r>
            <a:r>
              <a:rPr lang="en-US" altLang="zh-TW" dirty="0" smtClean="0"/>
              <a:t>(</a:t>
            </a:r>
            <a:r>
              <a:rPr lang="zh-TW" altLang="en-US" dirty="0" smtClean="0"/>
              <a:t>安裝板子資訊</a:t>
            </a:r>
            <a:r>
              <a:rPr lang="en-US" altLang="zh-TW" dirty="0" smtClean="0"/>
              <a:t>1/2)</a:t>
            </a:r>
            <a:endParaRPr lang="zh-TW" altLang="en-US" dirty="0"/>
          </a:p>
        </p:txBody>
      </p:sp>
      <p:pic>
        <p:nvPicPr>
          <p:cNvPr id="2050" name="Picture 2" descr="https://pic.pimg.tw/youyouyou/1552229061-1858669711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20" y="1424469"/>
            <a:ext cx="4350183" cy="278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c.pimg.tw/youyouyou/1552229094-967092054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31365"/>
            <a:ext cx="4853354" cy="294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ic.pimg.tw/youyouyou/1552229169-1663675603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21" y="4482655"/>
            <a:ext cx="3764902" cy="217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 rot="745898">
            <a:off x="5357446" y="2365188"/>
            <a:ext cx="949569" cy="902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9966104">
            <a:off x="4841830" y="4430478"/>
            <a:ext cx="1364153" cy="721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819292" y="4791456"/>
            <a:ext cx="338426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在上方</a:t>
            </a:r>
            <a:r>
              <a:rPr lang="zh-TW" altLang="en-US" dirty="0"/>
              <a:t>搜</a:t>
            </a:r>
            <a:r>
              <a:rPr lang="zh-TW" altLang="en-US" dirty="0" smtClean="0"/>
              <a:t>尋欄填入</a:t>
            </a:r>
            <a:r>
              <a:rPr lang="en-US" altLang="zh-TW" dirty="0" err="1" smtClean="0"/>
              <a:t>esp</a:t>
            </a:r>
            <a:endParaRPr lang="en-US" altLang="zh-TW" dirty="0" smtClean="0"/>
          </a:p>
          <a:p>
            <a:r>
              <a:rPr lang="zh-TW" altLang="en-US" dirty="0" smtClean="0"/>
              <a:t>會出現</a:t>
            </a:r>
            <a:r>
              <a:rPr lang="en-US" altLang="zh-TW" dirty="0" smtClean="0"/>
              <a:t>esp32</a:t>
            </a:r>
            <a:r>
              <a:rPr lang="zh-TW" altLang="en-US" dirty="0" smtClean="0"/>
              <a:t>的搜尋結果</a:t>
            </a:r>
            <a:endParaRPr lang="en-US" altLang="zh-TW" dirty="0" smtClean="0"/>
          </a:p>
          <a:p>
            <a:r>
              <a:rPr lang="zh-TW" altLang="en-US" dirty="0" smtClean="0"/>
              <a:t>安裝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1.0.1</a:t>
            </a:r>
            <a:r>
              <a:rPr lang="zh-TW" altLang="en-US" dirty="0" smtClean="0"/>
              <a:t>版本</a:t>
            </a:r>
            <a:endParaRPr lang="en-US" altLang="zh-TW" dirty="0" smtClean="0"/>
          </a:p>
          <a:p>
            <a:r>
              <a:rPr lang="en-US" altLang="zh-TW" dirty="0" smtClean="0"/>
              <a:t>(1.0.2</a:t>
            </a:r>
            <a:r>
              <a:rPr lang="zh-TW" altLang="en-US" dirty="0" smtClean="0"/>
              <a:t>目前有問題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無法辨識臉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7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安裝開發工具</a:t>
            </a:r>
            <a:r>
              <a:rPr lang="en-US" altLang="zh-TW" dirty="0" smtClean="0"/>
              <a:t>(</a:t>
            </a:r>
            <a:r>
              <a:rPr lang="zh-TW" altLang="en-US" dirty="0" smtClean="0"/>
              <a:t>安裝板子資訊</a:t>
            </a:r>
            <a:r>
              <a:rPr lang="en-US" altLang="zh-TW" dirty="0"/>
              <a:t>2</a:t>
            </a:r>
            <a:r>
              <a:rPr lang="en-US" altLang="zh-TW" dirty="0" smtClean="0"/>
              <a:t>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6523" y="1884240"/>
            <a:ext cx="11347939" cy="4351338"/>
          </a:xfrm>
        </p:spPr>
        <p:txBody>
          <a:bodyPr/>
          <a:lstStyle/>
          <a:p>
            <a:r>
              <a:rPr lang="zh-TW" altLang="en-US" dirty="0" smtClean="0"/>
              <a:t>注意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倘若不小心安裝到</a:t>
            </a:r>
            <a:r>
              <a:rPr lang="en-US" altLang="zh-TW" dirty="0" smtClean="0"/>
              <a:t>1.0.2</a:t>
            </a:r>
            <a:r>
              <a:rPr lang="zh-TW" altLang="en-US" dirty="0" smtClean="0"/>
              <a:t>版本，在安裝</a:t>
            </a:r>
            <a:r>
              <a:rPr lang="en-US" altLang="zh-TW" dirty="0" smtClean="0"/>
              <a:t>1.0.1</a:t>
            </a:r>
            <a:r>
              <a:rPr lang="zh-TW" altLang="en-US" dirty="0" smtClean="0"/>
              <a:t>版本前務必將</a:t>
            </a:r>
            <a:r>
              <a:rPr lang="en-US" altLang="zh-TW" dirty="0" smtClean="0"/>
              <a:t>1.0.2</a:t>
            </a:r>
            <a:r>
              <a:rPr lang="zh-TW" altLang="en-US" dirty="0" smtClean="0"/>
              <a:t>版資料夾刪除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WINDOWS</a:t>
            </a:r>
            <a:r>
              <a:rPr lang="zh-TW" altLang="en-US" dirty="0" smtClean="0"/>
              <a:t>預設路徑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C:\Users\{</a:t>
            </a:r>
            <a:r>
              <a:rPr lang="zh-TW" altLang="en-US" dirty="0" smtClean="0"/>
              <a:t>使用者名稱</a:t>
            </a:r>
            <a:r>
              <a:rPr lang="en-US" altLang="zh-TW" dirty="0" smtClean="0"/>
              <a:t>}\</a:t>
            </a:r>
            <a:r>
              <a:rPr lang="zh-TW" altLang="en-US" dirty="0" smtClean="0"/>
              <a:t>文件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ArduinoData</a:t>
            </a:r>
            <a:r>
              <a:rPr lang="en-US" altLang="zh-TW" dirty="0" smtClean="0"/>
              <a:t>\packages\esp32\hardware\esp32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151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安裝開發工具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設定板子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074" name="Picture 2" descr="https://pic.pimg.tw/youyouyou/1552232396-28090766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6" y="2030658"/>
            <a:ext cx="6001207" cy="435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174523" y="3132650"/>
            <a:ext cx="39873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b="1" dirty="0" smtClean="0"/>
              <a:t>在</a:t>
            </a:r>
            <a:r>
              <a:rPr lang="en-US" altLang="zh-TW" sz="3200" b="1" dirty="0" smtClean="0"/>
              <a:t>Board</a:t>
            </a:r>
            <a:r>
              <a:rPr lang="zh-TW" altLang="en-US" sz="3200" b="1" dirty="0" smtClean="0"/>
              <a:t>選擇</a:t>
            </a:r>
            <a:r>
              <a:rPr lang="en-US" altLang="zh-TW" sz="3200" b="1" dirty="0" smtClean="0"/>
              <a:t>:</a:t>
            </a:r>
          </a:p>
          <a:p>
            <a:pPr algn="ctr"/>
            <a:r>
              <a:rPr lang="en-US" altLang="zh-TW" sz="3200" b="1" dirty="0" smtClean="0">
                <a:solidFill>
                  <a:srgbClr val="FF0000"/>
                </a:solidFill>
              </a:rPr>
              <a:t>ESP32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3200" b="1" dirty="0" err="1" smtClean="0">
                <a:solidFill>
                  <a:srgbClr val="FF0000"/>
                </a:solidFill>
              </a:rPr>
              <a:t>Wrover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 Module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75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接線</a:t>
            </a:r>
            <a:endParaRPr lang="zh-TW" altLang="en-US" dirty="0"/>
          </a:p>
        </p:txBody>
      </p:sp>
      <p:pic>
        <p:nvPicPr>
          <p:cNvPr id="1026" name="Picture 2" descr="https://pic.pimg.tw/youyouyou/1562393756-36866350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90796"/>
            <a:ext cx="4759569" cy="365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c.pimg.tw/youyouyou/1552229394-1614376367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454" y="2190396"/>
            <a:ext cx="5715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右箭號 3"/>
          <p:cNvSpPr/>
          <p:nvPr/>
        </p:nvSpPr>
        <p:spPr>
          <a:xfrm rot="10549960">
            <a:off x="3859824" y="5320859"/>
            <a:ext cx="2699239" cy="729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027052" y="5134708"/>
            <a:ext cx="3729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資料夾中有附</a:t>
            </a:r>
            <a:r>
              <a:rPr lang="en-US" altLang="zh-TW" dirty="0" smtClean="0"/>
              <a:t>TTL</a:t>
            </a:r>
            <a:r>
              <a:rPr lang="zh-TW" altLang="en-US" dirty="0" smtClean="0"/>
              <a:t> </a:t>
            </a:r>
            <a:r>
              <a:rPr lang="en-US" altLang="zh-TW" dirty="0" smtClean="0"/>
              <a:t>to USB</a:t>
            </a:r>
            <a:r>
              <a:rPr lang="zh-TW" altLang="en-US" dirty="0" smtClean="0"/>
              <a:t>的驅動程式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(USB2TTL_driver)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020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鏡頭安</a:t>
            </a:r>
            <a:r>
              <a:rPr lang="zh-TW" altLang="en-US" dirty="0"/>
              <a:t>裝</a:t>
            </a:r>
          </a:p>
        </p:txBody>
      </p:sp>
      <p:pic>
        <p:nvPicPr>
          <p:cNvPr id="6146" name="Picture 2" descr="https://scontent.ftpe8-2.fna.fbcdn.net/v/t1.15752-9/69648289_393624114632790_405426019181264896_n.jpg?_nc_cat=100&amp;_nc_oc=AQmrxRGHB_UM689p9yDUbbZ3JFvOatvVnmuyUMqnXBJ6adlgDwIuiXR_G_upLsjh3oI&amp;_nc_ht=scontent.ftpe8-2.fna&amp;oh=12e7a2be710de42f2b7855cd284d3a13&amp;oe=5DC8AED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66" b="17321"/>
          <a:stretch/>
        </p:blipFill>
        <p:spPr bwMode="auto">
          <a:xfrm>
            <a:off x="991646" y="1776046"/>
            <a:ext cx="5104354" cy="432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向右箭號 2"/>
          <p:cNvSpPr/>
          <p:nvPr/>
        </p:nvSpPr>
        <p:spPr>
          <a:xfrm rot="11192197">
            <a:off x="3878140" y="4087645"/>
            <a:ext cx="2672862" cy="268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278405">
            <a:off x="3873847" y="2868954"/>
            <a:ext cx="3131493" cy="268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315200" y="26338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鏡頭面向外面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007645" y="422190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無訊號線的那一面向外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945867" y="177604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兩種判斷有沒有接錯的方式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6181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燒錄方式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937846" y="1606061"/>
            <a:ext cx="5454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不像普通</a:t>
            </a:r>
            <a:r>
              <a:rPr lang="en-US" altLang="zh-TW" sz="2400" b="1" dirty="0" smtClean="0"/>
              <a:t>Arduino</a:t>
            </a:r>
            <a:r>
              <a:rPr lang="zh-TW" altLang="en-US" sz="2400" b="1" dirty="0" smtClean="0"/>
              <a:t>的無腦燒錄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ESP32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CAM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需要跳線</a:t>
            </a:r>
            <a:r>
              <a:rPr lang="zh-TW" altLang="en-US" sz="2400" b="1" dirty="0" smtClean="0"/>
              <a:t>與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按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RST</a:t>
            </a:r>
            <a:r>
              <a:rPr lang="zh-TW" altLang="en-US" sz="2400" b="1" dirty="0" smtClean="0"/>
              <a:t>來完成燒錄</a:t>
            </a:r>
            <a:endParaRPr lang="zh-TW" altLang="en-US" sz="2400" b="1" dirty="0"/>
          </a:p>
        </p:txBody>
      </p:sp>
      <p:pic>
        <p:nvPicPr>
          <p:cNvPr id="6" name="Picture 4" descr="https://pic.pimg.tw/youyouyou/1552229394-1614376367_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8" t="12522" r="1302" b="16216"/>
          <a:stretch/>
        </p:blipFill>
        <p:spPr bwMode="auto">
          <a:xfrm>
            <a:off x="1055076" y="2744054"/>
            <a:ext cx="4138246" cy="296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96403" y="5832423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IO0</a:t>
            </a:r>
            <a:r>
              <a:rPr lang="zh-TW" altLang="en-US" dirty="0" smtClean="0"/>
              <a:t>與</a:t>
            </a:r>
            <a:r>
              <a:rPr lang="en-US" altLang="zh-TW" dirty="0" smtClean="0"/>
              <a:t>GND</a:t>
            </a:r>
            <a:r>
              <a:rPr lang="zh-TW" altLang="en-US" dirty="0" smtClean="0"/>
              <a:t>用杜邦線接起來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兩根</a:t>
            </a:r>
            <a:r>
              <a:rPr lang="en-US" altLang="zh-TW" dirty="0" smtClean="0"/>
              <a:t>PIN</a:t>
            </a:r>
            <a:r>
              <a:rPr lang="zh-TW" altLang="en-US" dirty="0" smtClean="0"/>
              <a:t>就靠再一起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122" name="Picture 2" descr="ãESP 32 camãçåçæå°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4" r="50587"/>
          <a:stretch/>
        </p:blipFill>
        <p:spPr bwMode="auto">
          <a:xfrm>
            <a:off x="7538071" y="1606061"/>
            <a:ext cx="3505067" cy="379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073662" y="4278924"/>
            <a:ext cx="468924" cy="43375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538071" y="5647757"/>
            <a:ext cx="441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藍色</a:t>
            </a:r>
            <a:r>
              <a:rPr lang="zh-TW" altLang="en-US" dirty="0" smtClean="0"/>
              <a:t>框處就是</a:t>
            </a:r>
            <a:r>
              <a:rPr lang="en-US" altLang="zh-TW" dirty="0" smtClean="0"/>
              <a:t>Reset</a:t>
            </a:r>
            <a:r>
              <a:rPr lang="zh-TW" altLang="en-US" dirty="0" smtClean="0"/>
              <a:t>鍵</a:t>
            </a:r>
            <a:r>
              <a:rPr lang="en-US" altLang="zh-TW" dirty="0" smtClean="0"/>
              <a:t>(</a:t>
            </a:r>
            <a:r>
              <a:rPr lang="zh-TW" altLang="en-US" dirty="0" smtClean="0"/>
              <a:t>旁邊會有</a:t>
            </a:r>
            <a:r>
              <a:rPr lang="en-US" altLang="zh-TW" dirty="0" smtClean="0"/>
              <a:t>RST</a:t>
            </a:r>
            <a:r>
              <a:rPr lang="zh-TW" altLang="en-US" dirty="0" smtClean="0"/>
              <a:t>的字眼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661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454</Words>
  <Application>Microsoft Office PowerPoint</Application>
  <PresentationFormat>寬螢幕</PresentationFormat>
  <Paragraphs>68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ESP32_CAM筆記</vt:lpstr>
      <vt:lpstr>ESP32_CAM的特性</vt:lpstr>
      <vt:lpstr>安裝開發工具(添加網址)</vt:lpstr>
      <vt:lpstr>安裝開發工具(安裝板子資訊1/2)</vt:lpstr>
      <vt:lpstr>安裝開發工具(安裝板子資訊2/2)</vt:lpstr>
      <vt:lpstr>安裝開發工具(設定板子)</vt:lpstr>
      <vt:lpstr>接線</vt:lpstr>
      <vt:lpstr>鏡頭安裝</vt:lpstr>
      <vt:lpstr>燒錄方式(1/2)</vt:lpstr>
      <vt:lpstr>燒錄方式(2/2)</vt:lpstr>
      <vt:lpstr>範例程式</vt:lpstr>
      <vt:lpstr>範例程式</vt:lpstr>
      <vt:lpstr>範例程式</vt:lpstr>
      <vt:lpstr>範例程式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ESP32_CAM筆記</dc:title>
  <dc:creator>楊鴻翊</dc:creator>
  <cp:lastModifiedBy>楊鴻翊</cp:lastModifiedBy>
  <cp:revision>6</cp:revision>
  <dcterms:created xsi:type="dcterms:W3CDTF">2019-09-02T18:02:24Z</dcterms:created>
  <dcterms:modified xsi:type="dcterms:W3CDTF">2019-09-02T18:50:55Z</dcterms:modified>
</cp:coreProperties>
</file>