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1" r:id="rId6"/>
    <p:sldId id="262" r:id="rId7"/>
    <p:sldId id="263" r:id="rId8"/>
    <p:sldId id="271" r:id="rId9"/>
    <p:sldId id="269" r:id="rId10"/>
    <p:sldId id="268" r:id="rId11"/>
    <p:sldId id="270" r:id="rId12"/>
    <p:sldId id="267" r:id="rId13"/>
    <p:sldId id="272" r:id="rId14"/>
    <p:sldId id="273" r:id="rId15"/>
    <p:sldId id="26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2378" TargetMode="External"/><Relationship Id="rId2" Type="http://schemas.openxmlformats.org/officeDocument/2006/relationships/hyperlink" Target="http://www.theconstructsim.com/rds-ros-development-stud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Jessica-jie/p/69618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oter2062424/mars_ROS/tree/ma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簡易入門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0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319259"/>
            <a:ext cx="10364451" cy="1596177"/>
          </a:xfrm>
        </p:spPr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Pub</a:t>
            </a:r>
            <a:r>
              <a:rPr lang="zh-TW" altLang="en-US" dirty="0" smtClean="0"/>
              <a:t>程式簡介</a:t>
            </a:r>
            <a:r>
              <a:rPr lang="en-US" altLang="zh-TW" dirty="0" smtClean="0"/>
              <a:t>(</a:t>
            </a:r>
            <a:r>
              <a:rPr lang="en-US" altLang="zh-TW" cap="none" dirty="0" smtClean="0"/>
              <a:t>simple_pub.py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399" y="1815684"/>
            <a:ext cx="551760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#!/</a:t>
            </a:r>
            <a:r>
              <a:rPr lang="en-US" altLang="zh-TW" dirty="0" err="1">
                <a:solidFill>
                  <a:srgbClr val="FF0000"/>
                </a:solidFill>
              </a:rPr>
              <a:t>usr</a:t>
            </a:r>
            <a:r>
              <a:rPr lang="en-US" altLang="zh-TW" dirty="0">
                <a:solidFill>
                  <a:srgbClr val="FF0000"/>
                </a:solidFill>
              </a:rPr>
              <a:t>/bin/</a:t>
            </a:r>
            <a:r>
              <a:rPr lang="en-US" altLang="zh-TW" dirty="0" err="1">
                <a:solidFill>
                  <a:srgbClr val="FF0000"/>
                </a:solidFill>
              </a:rPr>
              <a:t>env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rospy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/>
              <a:t>std_msgs.msg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smtClean="0"/>
              <a:t>String</a:t>
            </a: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main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try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/>
              <a:t>rospy.init_node</a:t>
            </a:r>
            <a:r>
              <a:rPr lang="en-US" altLang="zh-TW" dirty="0"/>
              <a:t>('</a:t>
            </a:r>
            <a:r>
              <a:rPr lang="en-US" altLang="zh-TW" dirty="0" err="1"/>
              <a:t>python_hello_pub_node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/>
              <a:t>pub = </a:t>
            </a:r>
            <a:r>
              <a:rPr lang="en-US" altLang="zh-TW" dirty="0" err="1"/>
              <a:t>rospy.Publisher</a:t>
            </a:r>
            <a:r>
              <a:rPr lang="en-US" altLang="zh-TW" dirty="0"/>
              <a:t>('hello', String, </a:t>
            </a:r>
            <a:r>
              <a:rPr lang="en-US" altLang="zh-TW" dirty="0" err="1"/>
              <a:t>queue_size</a:t>
            </a:r>
            <a:r>
              <a:rPr lang="en-US" altLang="zh-TW" dirty="0"/>
              <a:t>=10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/>
              <a:t>rate = </a:t>
            </a:r>
            <a:r>
              <a:rPr lang="en-US" altLang="zh-TW" dirty="0" err="1"/>
              <a:t>rospy.Rate</a:t>
            </a:r>
            <a:r>
              <a:rPr lang="en-US" altLang="zh-TW" dirty="0"/>
              <a:t>(10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/>
              <a:t>while not </a:t>
            </a:r>
            <a:r>
              <a:rPr lang="en-US" altLang="zh-TW" dirty="0" err="1"/>
              <a:t>rospy.is_shutdown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/>
              <a:t>pub.publish</a:t>
            </a:r>
            <a:r>
              <a:rPr lang="en-US" altLang="zh-TW" dirty="0"/>
              <a:t>("hello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/>
              <a:t>rate.sleep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except</a:t>
            </a:r>
            <a:r>
              <a:rPr lang="en-US" altLang="zh-TW" dirty="0"/>
              <a:t> </a:t>
            </a:r>
            <a:r>
              <a:rPr lang="en-US" altLang="zh-TW" dirty="0" err="1"/>
              <a:t>rospy.ROSInterruptException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/>
              <a:t>print("So sad</a:t>
            </a:r>
            <a:r>
              <a:rPr lang="en-US" altLang="zh-TW" dirty="0" smtClean="0"/>
              <a:t>")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en-US" altLang="zh-TW" dirty="0" smtClean="0"/>
              <a:t> </a:t>
            </a:r>
            <a:r>
              <a:rPr lang="en-US" altLang="zh-TW" dirty="0"/>
              <a:t>__name__ == '__main</a:t>
            </a:r>
            <a:r>
              <a:rPr lang="en-US" altLang="zh-TW" dirty="0" smtClean="0"/>
              <a:t>__':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main()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189614" y="2061556"/>
            <a:ext cx="3208713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39644" y="2061556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程式庫</a:t>
            </a:r>
            <a:endParaRPr lang="en-US" altLang="zh-TW" dirty="0" smtClean="0"/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21174199">
            <a:off x="5076305" y="3320729"/>
            <a:ext cx="3208713" cy="18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83987" y="3004350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我要初始化一個</a:t>
            </a:r>
            <a:r>
              <a:rPr lang="en-US" altLang="zh-TW" dirty="0" smtClean="0"/>
              <a:t>NODE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6003528" y="3819373"/>
            <a:ext cx="1394799" cy="24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463798" y="375769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初始化一個訊息發送物件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674632">
            <a:off x="3421523" y="4233712"/>
            <a:ext cx="1394799" cy="24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932736" y="4319732"/>
            <a:ext cx="348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Ros</a:t>
            </a:r>
            <a:r>
              <a:rPr lang="zh-TW" altLang="en-US" dirty="0" smtClean="0"/>
              <a:t>中用來控制傳送速率的小物件</a:t>
            </a:r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 rot="927887">
            <a:off x="3492214" y="4808827"/>
            <a:ext cx="1394799" cy="557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889020" y="5251101"/>
            <a:ext cx="7350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使用前面宣告地訊息發送物件來發送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r>
              <a:rPr lang="zh-TW" altLang="en-US" dirty="0" smtClean="0"/>
              <a:t>假如電腦反</a:t>
            </a:r>
            <a:r>
              <a:rPr lang="zh-TW" altLang="en-US" dirty="0"/>
              <a:t>應</a:t>
            </a:r>
            <a:r>
              <a:rPr lang="zh-TW" altLang="en-US" dirty="0" smtClean="0"/>
              <a:t>過快</a:t>
            </a:r>
            <a:r>
              <a:rPr lang="en-US" altLang="zh-TW" dirty="0" err="1" smtClean="0"/>
              <a:t>rate.sleep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可以幫忙休息到下一次該發送時</a:t>
            </a:r>
            <a:r>
              <a:rPr lang="en-US" altLang="zh-TW" dirty="0" smtClean="0"/>
              <a:t>(</a:t>
            </a:r>
            <a:r>
              <a:rPr lang="zh-TW" altLang="en-US" dirty="0" smtClean="0"/>
              <a:t>省資源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32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</a:t>
            </a:r>
            <a:r>
              <a:rPr lang="zh-TW" altLang="en-US" dirty="0"/>
              <a:t>建立</a:t>
            </a:r>
            <a:r>
              <a:rPr lang="en-US" altLang="zh-TW" dirty="0"/>
              <a:t>Node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sub</a:t>
            </a:r>
            <a:r>
              <a:rPr lang="zh-TW" altLang="en-US" dirty="0"/>
              <a:t>程式簡介</a:t>
            </a:r>
            <a:r>
              <a:rPr lang="en-US" altLang="zh-TW" dirty="0"/>
              <a:t>(</a:t>
            </a:r>
            <a:r>
              <a:rPr lang="en-US" altLang="zh-TW" cap="none" dirty="0"/>
              <a:t>simple_sub.py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常用程式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建立一個訂閱物件</a:t>
            </a:r>
            <a:endParaRPr lang="en-US" altLang="zh-TW" cap="none" dirty="0" smtClean="0"/>
          </a:p>
          <a:p>
            <a:pPr lvl="1"/>
            <a:r>
              <a:rPr lang="en-US" altLang="zh-TW" cap="none" dirty="0" err="1"/>
              <a:t>rospy.Subscriber</a:t>
            </a:r>
            <a:r>
              <a:rPr lang="en-US" altLang="zh-TW" cap="none" dirty="0" smtClean="0"/>
              <a:t>(“</a:t>
            </a:r>
            <a:r>
              <a:rPr lang="zh-TW" altLang="en-US" cap="none" dirty="0" smtClean="0"/>
              <a:t>訊息名稱</a:t>
            </a:r>
            <a:r>
              <a:rPr lang="en-US" altLang="zh-TW" cap="none" dirty="0" smtClean="0"/>
              <a:t>”, </a:t>
            </a:r>
            <a:r>
              <a:rPr lang="zh-TW" altLang="en-US" cap="none" dirty="0" smtClean="0"/>
              <a:t>訊息格式</a:t>
            </a:r>
            <a:r>
              <a:rPr lang="en-US" altLang="zh-TW" cap="none" dirty="0" smtClean="0"/>
              <a:t>, </a:t>
            </a:r>
            <a:r>
              <a:rPr lang="zh-TW" altLang="en-US" cap="none" dirty="0" smtClean="0"/>
              <a:t>收到訊息要執行的附程式</a:t>
            </a:r>
            <a:r>
              <a:rPr lang="en-US" altLang="zh-TW" cap="none" dirty="0" smtClean="0"/>
              <a:t>)</a:t>
            </a:r>
          </a:p>
          <a:p>
            <a:pPr lvl="1"/>
            <a:r>
              <a:rPr lang="zh-TW" altLang="en-US" cap="none" dirty="0" smtClean="0"/>
              <a:t>收到訊息要執行的附程式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一定要合乎格式</a:t>
            </a:r>
            <a:r>
              <a:rPr lang="en-US" altLang="zh-TW" cap="none" dirty="0" smtClean="0"/>
              <a:t>)</a:t>
            </a:r>
          </a:p>
          <a:p>
            <a:pPr lvl="1"/>
            <a:r>
              <a:rPr lang="en-US" altLang="zh-TW" cap="none" dirty="0" err="1" smtClean="0"/>
              <a:t>def</a:t>
            </a:r>
            <a:r>
              <a:rPr lang="en-US" altLang="zh-TW" cap="none" dirty="0" smtClean="0"/>
              <a:t> {</a:t>
            </a:r>
            <a:r>
              <a:rPr lang="zh-TW" altLang="en-US" cap="none" dirty="0" smtClean="0"/>
              <a:t>任一名稱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跟初始化物件時填寫的得相同</a:t>
            </a:r>
            <a:r>
              <a:rPr lang="en-US" altLang="zh-TW" cap="none" dirty="0" smtClean="0"/>
              <a:t>)}({</a:t>
            </a:r>
            <a:r>
              <a:rPr lang="zh-TW" altLang="en-US" cap="none" dirty="0" smtClean="0"/>
              <a:t>與</a:t>
            </a:r>
            <a:r>
              <a:rPr lang="en-US" altLang="zh-TW" cap="none" dirty="0" smtClean="0"/>
              <a:t>“</a:t>
            </a:r>
            <a:r>
              <a:rPr lang="zh-TW" altLang="en-US" cap="none" dirty="0" smtClean="0"/>
              <a:t>訊息格式</a:t>
            </a:r>
            <a:r>
              <a:rPr lang="en-US" altLang="zh-TW" cap="none" dirty="0" smtClean="0"/>
              <a:t>”</a:t>
            </a:r>
            <a:r>
              <a:rPr lang="zh-TW" altLang="en-US" cap="none" dirty="0" smtClean="0"/>
              <a:t>相同的物件</a:t>
            </a:r>
            <a:r>
              <a:rPr lang="en-US" altLang="zh-TW" cap="none" dirty="0" smtClean="0"/>
              <a:t>}):</a:t>
            </a:r>
          </a:p>
          <a:p>
            <a:pPr lvl="2"/>
            <a:r>
              <a:rPr lang="zh-TW" altLang="en-US" cap="none" dirty="0" smtClean="0"/>
              <a:t>任意處理的方法</a:t>
            </a:r>
            <a:r>
              <a:rPr lang="en-US" altLang="zh-TW" cap="none" dirty="0" smtClean="0"/>
              <a:t>…..</a:t>
            </a:r>
          </a:p>
          <a:p>
            <a:pPr marL="457200" lvl="1" indent="0">
              <a:buNone/>
            </a:pPr>
            <a:r>
              <a:rPr lang="en-US" altLang="zh-TW" cap="none" dirty="0" smtClean="0"/>
              <a:t> </a:t>
            </a:r>
          </a:p>
          <a:p>
            <a:pPr lvl="1"/>
            <a:endParaRPr lang="en-US" altLang="zh-TW" cap="none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15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sub</a:t>
            </a:r>
            <a:r>
              <a:rPr lang="zh-TW" altLang="en-US" dirty="0" smtClean="0"/>
              <a:t>程式簡介</a:t>
            </a:r>
            <a:r>
              <a:rPr lang="en-US" altLang="zh-TW" dirty="0" smtClean="0"/>
              <a:t>(</a:t>
            </a:r>
            <a:r>
              <a:rPr lang="en-US" altLang="zh-TW" cap="none" dirty="0" smtClean="0"/>
              <a:t>simple_sub.py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4853" y="2214694"/>
            <a:ext cx="46886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#!/</a:t>
            </a:r>
            <a:r>
              <a:rPr lang="en-US" altLang="zh-TW" dirty="0" err="1">
                <a:solidFill>
                  <a:srgbClr val="FF0000"/>
                </a:solidFill>
              </a:rPr>
              <a:t>usr</a:t>
            </a:r>
            <a:r>
              <a:rPr lang="en-US" altLang="zh-TW" dirty="0">
                <a:solidFill>
                  <a:srgbClr val="FF0000"/>
                </a:solidFill>
              </a:rPr>
              <a:t>/bin/</a:t>
            </a:r>
            <a:r>
              <a:rPr lang="en-US" altLang="zh-TW" dirty="0" err="1">
                <a:solidFill>
                  <a:srgbClr val="FF0000"/>
                </a:solidFill>
              </a:rPr>
              <a:t>env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rospy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altLang="zh-TW" dirty="0" smtClean="0"/>
              <a:t> </a:t>
            </a:r>
            <a:r>
              <a:rPr lang="en-US" altLang="zh-TW" dirty="0"/>
              <a:t>std_msgs.msg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smtClean="0"/>
              <a:t>String</a:t>
            </a:r>
          </a:p>
          <a:p>
            <a:endParaRPr lang="en-US" altLang="zh-TW" dirty="0" smtClean="0"/>
          </a:p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callback(data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/>
              <a:t>rospy.loginfo</a:t>
            </a:r>
            <a:r>
              <a:rPr lang="en-US" altLang="zh-TW" dirty="0"/>
              <a:t>(</a:t>
            </a:r>
            <a:r>
              <a:rPr lang="en-US" altLang="zh-TW" dirty="0" err="1"/>
              <a:t>data.data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/>
              <a:t>main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/>
              <a:t>rospy.init_node</a:t>
            </a:r>
            <a:r>
              <a:rPr lang="en-US" altLang="zh-TW" dirty="0"/>
              <a:t>('</a:t>
            </a:r>
            <a:r>
              <a:rPr lang="en-US" altLang="zh-TW" dirty="0" err="1"/>
              <a:t>python_hello_sub_node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sub = </a:t>
            </a:r>
            <a:r>
              <a:rPr lang="en-US" altLang="zh-TW" dirty="0" err="1"/>
              <a:t>rospy.Subscriber</a:t>
            </a:r>
            <a:r>
              <a:rPr lang="en-US" altLang="zh-TW" dirty="0"/>
              <a:t>('hello', String, callback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#run until this node is </a:t>
            </a:r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rospy.spin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if</a:t>
            </a:r>
            <a:r>
              <a:rPr lang="en-US" altLang="zh-TW" dirty="0" smtClean="0"/>
              <a:t> </a:t>
            </a:r>
            <a:r>
              <a:rPr lang="en-US" altLang="zh-TW" dirty="0"/>
              <a:t>__name__ == '__main</a:t>
            </a:r>
            <a:r>
              <a:rPr lang="en-US" altLang="zh-TW" dirty="0" smtClean="0"/>
              <a:t>__':</a:t>
            </a:r>
          </a:p>
          <a:p>
            <a:r>
              <a:rPr lang="en-US" altLang="zh-TW" dirty="0" smtClean="0"/>
              <a:t>    </a:t>
            </a:r>
            <a:r>
              <a:rPr lang="en-US" altLang="zh-TW" dirty="0"/>
              <a:t>main()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840480" y="2552007"/>
            <a:ext cx="3208713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157606" y="2529131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程式庫</a:t>
            </a:r>
            <a:endParaRPr lang="en-US" altLang="zh-TW" dirty="0" smtClean="0"/>
          </a:p>
          <a:p>
            <a:r>
              <a:rPr lang="zh-TW" altLang="en-US" dirty="0" smtClean="0"/>
              <a:t>引用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492798" y="3427739"/>
            <a:ext cx="3208713" cy="430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51210" y="3458187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當訊息傳入時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會自動呼叫這個回調程式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21059810">
            <a:off x="4760047" y="4279987"/>
            <a:ext cx="3064841" cy="21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822991" y="3870613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告訴</a:t>
            </a:r>
            <a:r>
              <a:rPr lang="en-US" altLang="zh-TW" dirty="0" smtClean="0"/>
              <a:t>ROS</a:t>
            </a:r>
            <a:r>
              <a:rPr lang="zh-TW" altLang="en-US" dirty="0" smtClean="0"/>
              <a:t>我要初始化一個</a:t>
            </a:r>
            <a:r>
              <a:rPr lang="en-US" altLang="zh-TW" dirty="0" smtClean="0"/>
              <a:t>NODE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裡面可以打任意名字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289467">
            <a:off x="5240338" y="4828722"/>
            <a:ext cx="1366596" cy="21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01511" y="4771639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內建的訂閱者物件來訂閱前面發送的訊息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289467">
            <a:off x="2649537" y="5421696"/>
            <a:ext cx="1366596" cy="217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096470" y="5382998"/>
            <a:ext cx="454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類似</a:t>
            </a:r>
            <a:r>
              <a:rPr lang="en-US" altLang="zh-TW" dirty="0" smtClean="0"/>
              <a:t>while true</a:t>
            </a:r>
            <a:r>
              <a:rPr lang="zh-TW" altLang="en-US" dirty="0" smtClean="0"/>
              <a:t>語法，卡在這裡等待訊息進來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07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 smtClean="0"/>
              <a:t>如何使用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rosrun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43548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cap="none" dirty="0" smtClean="0"/>
              <a:t>使用</a:t>
            </a:r>
            <a:r>
              <a:rPr lang="en-US" altLang="zh-TW" cap="none" dirty="0" err="1" smtClean="0"/>
              <a:t>rosrun</a:t>
            </a:r>
            <a:r>
              <a:rPr lang="zh-TW" altLang="en-US" cap="none" dirty="0" smtClean="0"/>
              <a:t>指令 </a:t>
            </a:r>
            <a:r>
              <a:rPr lang="en-US" altLang="zh-TW" cap="none" dirty="0" smtClean="0">
                <a:sym typeface="Wingdings" panose="05000000000000000000" pitchFamily="2" charset="2"/>
              </a:rPr>
              <a:t> 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rosrun</a:t>
            </a:r>
            <a:r>
              <a:rPr lang="en-US" altLang="zh-TW" cap="none" dirty="0" smtClean="0">
                <a:sym typeface="Wingdings" panose="05000000000000000000" pitchFamily="2" charset="2"/>
              </a:rPr>
              <a:t> [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package_name</a:t>
            </a:r>
            <a:r>
              <a:rPr lang="en-US" altLang="zh-TW" cap="none" dirty="0" smtClean="0">
                <a:sym typeface="Wingdings" panose="05000000000000000000" pitchFamily="2" charset="2"/>
              </a:rPr>
              <a:t>] [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pkg</a:t>
            </a:r>
            <a:r>
              <a:rPr lang="zh-TW" altLang="en-US" cap="none" dirty="0" smtClean="0">
                <a:sym typeface="Wingdings" panose="05000000000000000000" pitchFamily="2" charset="2"/>
              </a:rPr>
              <a:t>裡面的程式名稱</a:t>
            </a:r>
            <a:r>
              <a:rPr lang="en-US" altLang="zh-TW" cap="none" dirty="0" smtClean="0">
                <a:sym typeface="Wingdings" panose="05000000000000000000" pitchFamily="2" charset="2"/>
              </a:rPr>
              <a:t>]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開啟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erminal1</a:t>
            </a:r>
          </a:p>
          <a:p>
            <a:pPr lvl="1"/>
            <a:r>
              <a:rPr lang="en-US" altLang="zh-TW" cap="none" dirty="0" err="1" smtClean="0"/>
              <a:t>roscore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開啟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erminal2</a:t>
            </a:r>
          </a:p>
          <a:p>
            <a:pPr lvl="1"/>
            <a:r>
              <a:rPr lang="zh-TW" altLang="en-US" cap="none" dirty="0" smtClean="0"/>
              <a:t>進到</a:t>
            </a:r>
            <a:r>
              <a:rPr lang="en-US" altLang="zh-TW" cap="none" dirty="0" smtClean="0"/>
              <a:t>mars</a:t>
            </a:r>
            <a:r>
              <a:rPr lang="zh-TW" altLang="en-US" cap="none" dirty="0" smtClean="0"/>
              <a:t>資料夾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source environment.sh</a:t>
            </a:r>
          </a:p>
          <a:p>
            <a:pPr lvl="1"/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osrun</a:t>
            </a:r>
            <a:r>
              <a:rPr lang="en-US" altLang="zh-TW" cap="none" dirty="0" smtClean="0"/>
              <a:t> examples simple_pub.py</a:t>
            </a:r>
          </a:p>
          <a:p>
            <a:pPr lvl="1"/>
            <a:r>
              <a:rPr lang="zh-TW" altLang="en-US" cap="none" dirty="0" smtClean="0"/>
              <a:t>開啟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erminal3</a:t>
            </a:r>
          </a:p>
          <a:p>
            <a:pPr lvl="1"/>
            <a:r>
              <a:rPr lang="zh-TW" altLang="en-US" cap="none" dirty="0" smtClean="0"/>
              <a:t>進到</a:t>
            </a:r>
            <a:r>
              <a:rPr lang="en-US" altLang="zh-TW" cap="none" dirty="0" smtClean="0"/>
              <a:t>mars</a:t>
            </a:r>
            <a:r>
              <a:rPr lang="zh-TW" altLang="en-US" cap="none" dirty="0" smtClean="0"/>
              <a:t>資料夾</a:t>
            </a:r>
            <a:endParaRPr lang="en-US" altLang="zh-TW" cap="none" dirty="0" smtClean="0"/>
          </a:p>
          <a:p>
            <a:pPr lvl="1"/>
            <a:r>
              <a:rPr lang="en-US" altLang="zh-TW" cap="none" dirty="0"/>
              <a:t>s</a:t>
            </a:r>
            <a:r>
              <a:rPr lang="en-US" altLang="zh-TW" cap="none" dirty="0" smtClean="0"/>
              <a:t>ource environment.sh</a:t>
            </a:r>
          </a:p>
          <a:p>
            <a:pPr lvl="1"/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osrun</a:t>
            </a:r>
            <a:r>
              <a:rPr lang="en-US" altLang="zh-TW" cap="none" dirty="0" smtClean="0"/>
              <a:t> examples simple_sub.py</a:t>
            </a:r>
          </a:p>
          <a:p>
            <a:pPr lvl="1"/>
            <a:r>
              <a:rPr lang="zh-TW" altLang="en-US" cap="none" dirty="0" smtClean="0"/>
              <a:t>可以看到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erminal3 </a:t>
            </a:r>
            <a:r>
              <a:rPr lang="zh-TW" altLang="en-US" cap="none" dirty="0" smtClean="0"/>
              <a:t>開始輸出資串</a:t>
            </a:r>
            <a:endParaRPr lang="en-US" altLang="zh-TW" cap="none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95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 smtClean="0"/>
              <a:t>如何使用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roslaunch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435488"/>
          </a:xfrm>
        </p:spPr>
        <p:txBody>
          <a:bodyPr>
            <a:normAutofit/>
          </a:bodyPr>
          <a:lstStyle/>
          <a:p>
            <a:r>
              <a:rPr lang="zh-TW" altLang="en-US" cap="none" dirty="0" smtClean="0"/>
              <a:t>使用</a:t>
            </a:r>
            <a:r>
              <a:rPr lang="en-US" altLang="zh-TW" cap="none" dirty="0" err="1" smtClean="0"/>
              <a:t>roslaunch</a:t>
            </a:r>
            <a:r>
              <a:rPr lang="zh-TW" altLang="en-US" cap="none" dirty="0" smtClean="0"/>
              <a:t>指令 </a:t>
            </a:r>
            <a:r>
              <a:rPr lang="en-US" altLang="zh-TW" cap="none" dirty="0" smtClean="0">
                <a:sym typeface="Wingdings" panose="05000000000000000000" pitchFamily="2" charset="2"/>
              </a:rPr>
              <a:t> 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roslaunch</a:t>
            </a:r>
            <a:r>
              <a:rPr lang="en-US" altLang="zh-TW" cap="none" dirty="0" smtClean="0">
                <a:sym typeface="Wingdings" panose="05000000000000000000" pitchFamily="2" charset="2"/>
              </a:rPr>
              <a:t> [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package_name</a:t>
            </a:r>
            <a:r>
              <a:rPr lang="en-US" altLang="zh-TW" cap="none" dirty="0" smtClean="0">
                <a:sym typeface="Wingdings" panose="05000000000000000000" pitchFamily="2" charset="2"/>
              </a:rPr>
              <a:t>] [</a:t>
            </a:r>
            <a:r>
              <a:rPr lang="en-US" altLang="zh-TW" cap="none" dirty="0" err="1" smtClean="0">
                <a:sym typeface="Wingdings" panose="05000000000000000000" pitchFamily="2" charset="2"/>
              </a:rPr>
              <a:t>pkg</a:t>
            </a:r>
            <a:r>
              <a:rPr lang="zh-TW" altLang="en-US" cap="none" dirty="0" smtClean="0">
                <a:sym typeface="Wingdings" panose="05000000000000000000" pitchFamily="2" charset="2"/>
              </a:rPr>
              <a:t>裡面的</a:t>
            </a:r>
            <a:r>
              <a:rPr lang="en-US" altLang="zh-TW" cap="none" dirty="0" smtClean="0">
                <a:sym typeface="Wingdings" panose="05000000000000000000" pitchFamily="2" charset="2"/>
              </a:rPr>
              <a:t>.launch</a:t>
            </a:r>
            <a:r>
              <a:rPr lang="zh-TW" altLang="en-US" cap="none" dirty="0" smtClean="0">
                <a:sym typeface="Wingdings" panose="05000000000000000000" pitchFamily="2" charset="2"/>
              </a:rPr>
              <a:t>檔案</a:t>
            </a:r>
            <a:r>
              <a:rPr lang="en-US" altLang="zh-TW" cap="none" dirty="0" smtClean="0">
                <a:sym typeface="Wingdings" panose="05000000000000000000" pitchFamily="2" charset="2"/>
              </a:rPr>
              <a:t>]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開啟</a:t>
            </a:r>
            <a:r>
              <a:rPr lang="en-US" altLang="zh-TW" cap="none" dirty="0"/>
              <a:t>T</a:t>
            </a:r>
            <a:r>
              <a:rPr lang="en-US" altLang="zh-TW" cap="none" dirty="0" smtClean="0"/>
              <a:t>erminal1</a:t>
            </a:r>
          </a:p>
          <a:p>
            <a:pPr lvl="1"/>
            <a:r>
              <a:rPr lang="zh-TW" altLang="en-US" cap="none" dirty="0" smtClean="0"/>
              <a:t>進入</a:t>
            </a:r>
            <a:r>
              <a:rPr lang="en-US" altLang="zh-TW" cap="none" dirty="0" smtClean="0"/>
              <a:t>mars</a:t>
            </a:r>
            <a:r>
              <a:rPr lang="zh-TW" altLang="en-US" cap="none" dirty="0" smtClean="0"/>
              <a:t>資料夾</a:t>
            </a:r>
            <a:endParaRPr lang="en-US" altLang="zh-TW" cap="none" dirty="0" smtClean="0"/>
          </a:p>
          <a:p>
            <a:pPr lvl="1"/>
            <a:r>
              <a:rPr lang="en-US" altLang="zh-TW" cap="none" dirty="0"/>
              <a:t>s</a:t>
            </a:r>
            <a:r>
              <a:rPr lang="en-US" altLang="zh-TW" cap="none" dirty="0" smtClean="0"/>
              <a:t>ource environment.sh</a:t>
            </a:r>
          </a:p>
          <a:p>
            <a:pPr lvl="1"/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oslaunch</a:t>
            </a:r>
            <a:r>
              <a:rPr lang="en-US" altLang="zh-TW" cap="none" dirty="0" smtClean="0"/>
              <a:t> examples 01_hello.launch</a:t>
            </a:r>
          </a:p>
          <a:p>
            <a:pPr lvl="1"/>
            <a:r>
              <a:rPr lang="zh-TW" altLang="en-US" cap="none" dirty="0" smtClean="0"/>
              <a:t>使用</a:t>
            </a:r>
            <a:r>
              <a:rPr lang="en-US" altLang="zh-TW" cap="none" dirty="0" err="1" smtClean="0"/>
              <a:t>rostopic</a:t>
            </a:r>
            <a:r>
              <a:rPr lang="en-US" altLang="zh-TW" cap="none" dirty="0" smtClean="0"/>
              <a:t> echo /hello</a:t>
            </a:r>
          </a:p>
          <a:p>
            <a:pPr lvl="1"/>
            <a:r>
              <a:rPr lang="zh-TW" altLang="en-US" cap="none" dirty="0" smtClean="0"/>
              <a:t>就</a:t>
            </a:r>
            <a:r>
              <a:rPr lang="zh-TW" altLang="en-US" cap="none" dirty="0"/>
              <a:t>可以</a:t>
            </a:r>
            <a:r>
              <a:rPr lang="zh-TW" altLang="en-US" cap="none" dirty="0" smtClean="0"/>
              <a:t>看到</a:t>
            </a:r>
            <a:r>
              <a:rPr lang="en-US" altLang="zh-TW" cap="none" dirty="0" smtClean="0"/>
              <a:t>hello</a:t>
            </a:r>
            <a:r>
              <a:rPr lang="zh-TW" altLang="en-US" cap="none" dirty="0" smtClean="0"/>
              <a:t>這個訊息通道</a:t>
            </a:r>
            <a:r>
              <a:rPr lang="en-US" altLang="zh-TW" cap="none" dirty="0" smtClean="0"/>
              <a:t>(topic)</a:t>
            </a:r>
            <a:r>
              <a:rPr lang="zh-TW" altLang="en-US" cap="none" dirty="0" smtClean="0"/>
              <a:t>上</a:t>
            </a:r>
            <a:r>
              <a:rPr lang="en-US" altLang="zh-TW" cap="none" dirty="0" smtClean="0"/>
              <a:t>Publisher</a:t>
            </a:r>
            <a:r>
              <a:rPr lang="zh-TW" altLang="en-US" cap="none" dirty="0" smtClean="0"/>
              <a:t>正在傳送的訊息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870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cap="none" dirty="0" smtClean="0"/>
              <a:t>1.</a:t>
            </a:r>
            <a:r>
              <a:rPr lang="zh-TW" altLang="en-US" cap="none" dirty="0" smtClean="0"/>
              <a:t>執行問題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第一行記得加 </a:t>
            </a:r>
            <a:r>
              <a:rPr lang="en-US" altLang="zh-TW" cap="none" dirty="0" smtClean="0"/>
              <a:t>:</a:t>
            </a:r>
            <a:r>
              <a:rPr lang="zh-TW" altLang="en-US" cap="none" dirty="0" smtClean="0"/>
              <a:t> </a:t>
            </a:r>
            <a:endParaRPr lang="en-US" altLang="zh-TW" cap="none" dirty="0" smtClean="0"/>
          </a:p>
          <a:p>
            <a:pPr lvl="2"/>
            <a:r>
              <a:rPr lang="en-US" altLang="zh-TW" cap="none" dirty="0" smtClean="0"/>
              <a:t>#!/</a:t>
            </a:r>
            <a:r>
              <a:rPr lang="en-US" altLang="zh-TW" cap="none" dirty="0" err="1" smtClean="0"/>
              <a:t>usr</a:t>
            </a:r>
            <a:r>
              <a:rPr lang="en-US" altLang="zh-TW" cap="none" dirty="0" smtClean="0"/>
              <a:t>/bin/</a:t>
            </a:r>
            <a:r>
              <a:rPr lang="en-US" altLang="zh-TW" cap="none" dirty="0" err="1" smtClean="0"/>
              <a:t>env</a:t>
            </a:r>
            <a:r>
              <a:rPr lang="en-US" altLang="zh-TW" cap="none" dirty="0" smtClean="0"/>
              <a:t> python</a:t>
            </a:r>
          </a:p>
          <a:p>
            <a:pPr lvl="1"/>
            <a:r>
              <a:rPr lang="zh-TW" altLang="en-US" cap="none" dirty="0" smtClean="0"/>
              <a:t>如果尚不能執行對檔案使用 </a:t>
            </a:r>
            <a:r>
              <a:rPr lang="en-US" altLang="zh-TW" cap="none" dirty="0" err="1" smtClean="0"/>
              <a:t>chmod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gu+x</a:t>
            </a:r>
            <a:r>
              <a:rPr lang="en-US" altLang="zh-TW" cap="none" dirty="0" smtClean="0"/>
              <a:t> </a:t>
            </a:r>
            <a:r>
              <a:rPr lang="zh-TW" altLang="en-US" cap="none" dirty="0" smtClean="0"/>
              <a:t>指令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45700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適合的參考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線上開發程式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>
                <a:hlinkClick r:id="rId2"/>
              </a:rPr>
              <a:t>http</a:t>
            </a:r>
            <a:r>
              <a:rPr lang="en-US" altLang="zh-TW" cap="none" dirty="0">
                <a:hlinkClick r:id="rId2"/>
              </a:rPr>
              <a:t>://www.theconstructsim.com/rds-ros-development-studio</a:t>
            </a:r>
            <a:r>
              <a:rPr lang="en-US" altLang="zh-TW" cap="none" dirty="0" smtClean="0">
                <a:hlinkClick r:id="rId2"/>
              </a:rPr>
              <a:t>/</a:t>
            </a:r>
            <a:endParaRPr lang="en-US" altLang="zh-TW" cap="none" dirty="0" smtClean="0"/>
          </a:p>
          <a:p>
            <a:r>
              <a:rPr lang="zh-TW" altLang="en-US" cap="none" dirty="0" smtClean="0"/>
              <a:t>教學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介紹如何寫</a:t>
            </a:r>
            <a:r>
              <a:rPr lang="en-US" altLang="zh-TW" cap="none" dirty="0" smtClean="0"/>
              <a:t>NOD</a:t>
            </a:r>
            <a:r>
              <a:rPr lang="en-US" altLang="zh-TW" cap="none" dirty="0"/>
              <a:t>E</a:t>
            </a:r>
          </a:p>
          <a:p>
            <a:pPr lvl="1"/>
            <a:r>
              <a:rPr lang="en-US" altLang="zh-TW" cap="none" dirty="0" smtClean="0">
                <a:hlinkClick r:id="rId3"/>
              </a:rPr>
              <a:t>https</a:t>
            </a:r>
            <a:r>
              <a:rPr lang="en-US" altLang="zh-TW" cap="none" dirty="0">
                <a:hlinkClick r:id="rId3"/>
              </a:rPr>
              <a:t>://</a:t>
            </a:r>
            <a:r>
              <a:rPr lang="en-US" altLang="zh-TW" cap="none" dirty="0" smtClean="0">
                <a:hlinkClick r:id="rId3"/>
              </a:rPr>
              <a:t>ithelp.ithome.com.tw/articles/10202378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介紹</a:t>
            </a:r>
            <a:r>
              <a:rPr lang="en-US" altLang="zh-TW" cap="none" dirty="0" err="1" smtClean="0"/>
              <a:t>roslaunch</a:t>
            </a:r>
            <a:r>
              <a:rPr lang="en-US" altLang="zh-TW" cap="none" dirty="0" smtClean="0"/>
              <a:t> file</a:t>
            </a:r>
          </a:p>
          <a:p>
            <a:pPr lvl="1"/>
            <a:r>
              <a:rPr lang="en-US" altLang="zh-TW" cap="none" dirty="0">
                <a:hlinkClick r:id="rId4"/>
              </a:rPr>
              <a:t>https://</a:t>
            </a:r>
            <a:r>
              <a:rPr lang="en-US" altLang="zh-TW" cap="none" dirty="0" smtClean="0">
                <a:hlinkClick r:id="rId4"/>
              </a:rPr>
              <a:t>www.cnblogs.com/Jessica-jie/p/6961837.html</a:t>
            </a:r>
            <a:endParaRPr lang="en-US" altLang="zh-TW" cap="none" dirty="0" smtClean="0"/>
          </a:p>
          <a:p>
            <a:pPr lvl="1"/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409053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作用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一般撰寫程式遵循</a:t>
            </a:r>
            <a:r>
              <a:rPr lang="en-US" altLang="zh-TW" dirty="0" smtClean="0"/>
              <a:t>OOP</a:t>
            </a:r>
            <a:r>
              <a:rPr lang="zh-TW" altLang="en-US" dirty="0" smtClean="0"/>
              <a:t>的模組化概念來方便擴展與維護程式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需要良好的溝通協調模組的溝通</a:t>
            </a:r>
            <a:endParaRPr lang="en-US" altLang="zh-TW" dirty="0" smtClean="0"/>
          </a:p>
          <a:p>
            <a:r>
              <a:rPr lang="en-US" altLang="zh-TW" dirty="0" smtClean="0"/>
              <a:t>ROS</a:t>
            </a:r>
            <a:r>
              <a:rPr lang="zh-TW" altLang="en-US" dirty="0" smtClean="0"/>
              <a:t>制定了一套新的模組通訊流程來加速多模組程式開發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尤其適合機器人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每個部分有可能為獨立系統</a:t>
            </a:r>
            <a:r>
              <a:rPr lang="en-US" altLang="zh-TW" dirty="0" smtClean="0"/>
              <a:t>!!</a:t>
            </a:r>
          </a:p>
          <a:p>
            <a:pPr lvl="1"/>
            <a:r>
              <a:rPr lang="zh-TW" altLang="en-US" dirty="0" smtClean="0"/>
              <a:t>優點</a:t>
            </a:r>
            <a:r>
              <a:rPr lang="en-US" altLang="zh-TW" dirty="0" smtClean="0"/>
              <a:t>:</a:t>
            </a:r>
          </a:p>
          <a:p>
            <a:pPr lvl="2"/>
            <a:r>
              <a:rPr lang="zh-TW" altLang="en-US" dirty="0" smtClean="0"/>
              <a:t>降低程式複雜度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拆成不同的</a:t>
            </a:r>
            <a:r>
              <a:rPr lang="en-US" altLang="zh-TW" dirty="0" smtClean="0"/>
              <a:t>NODE)</a:t>
            </a:r>
          </a:p>
          <a:p>
            <a:pPr lvl="2"/>
            <a:r>
              <a:rPr lang="zh-TW" altLang="en-US" dirty="0" smtClean="0"/>
              <a:t>增加容錯</a:t>
            </a:r>
            <a:r>
              <a:rPr lang="en-US" altLang="zh-TW" dirty="0" smtClean="0"/>
              <a:t>(Node</a:t>
            </a:r>
            <a:r>
              <a:rPr lang="zh-TW" altLang="en-US" dirty="0" smtClean="0"/>
              <a:t>掛了不影響其他</a:t>
            </a:r>
            <a:r>
              <a:rPr lang="en-US" altLang="zh-TW" dirty="0" smtClean="0"/>
              <a:t>NODE)</a:t>
            </a:r>
          </a:p>
          <a:p>
            <a:pPr lvl="2"/>
            <a:r>
              <a:rPr lang="zh-TW" altLang="en-US" dirty="0" smtClean="0"/>
              <a:t>可以使用</a:t>
            </a:r>
            <a:r>
              <a:rPr lang="en-US" altLang="zh-TW" dirty="0" smtClean="0"/>
              <a:t>python </a:t>
            </a:r>
            <a:r>
              <a:rPr lang="en-US" altLang="zh-TW" dirty="0" err="1" smtClean="0"/>
              <a:t>c++</a:t>
            </a:r>
            <a:r>
              <a:rPr lang="zh-TW" altLang="en-US" dirty="0" smtClean="0"/>
              <a:t>等來開發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可以隨意</a:t>
            </a:r>
            <a:r>
              <a:rPr lang="zh-TW" altLang="en-US" dirty="0"/>
              <a:t>的</a:t>
            </a:r>
            <a:r>
              <a:rPr lang="zh-TW" altLang="en-US" dirty="0" smtClean="0"/>
              <a:t>組織</a:t>
            </a:r>
            <a:r>
              <a:rPr lang="en-US" altLang="zh-TW" dirty="0" smtClean="0"/>
              <a:t>NOD</a:t>
            </a:r>
            <a:r>
              <a:rPr lang="en-US" altLang="zh-TW" dirty="0"/>
              <a:t>E</a:t>
            </a:r>
            <a:endParaRPr lang="en-US" altLang="zh-TW" dirty="0" smtClean="0"/>
          </a:p>
        </p:txBody>
      </p:sp>
      <p:pic>
        <p:nvPicPr>
          <p:cNvPr id="1026" name="Picture 2" descr="Topic æ¦å¿µå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2" y="3827355"/>
            <a:ext cx="6004995" cy="23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ROS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近代版本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Indigo </a:t>
            </a:r>
            <a:r>
              <a:rPr lang="en-US" altLang="zh-TW" dirty="0" smtClean="0">
                <a:sym typeface="Wingdings" panose="05000000000000000000" pitchFamily="2" charset="2"/>
              </a:rPr>
              <a:t> Jade  Kinetic  Lunar  Melodic(</a:t>
            </a:r>
            <a:r>
              <a:rPr lang="zh-TW" altLang="en-US" dirty="0" smtClean="0">
                <a:sym typeface="Wingdings" panose="05000000000000000000" pitchFamily="2" charset="2"/>
              </a:rPr>
              <a:t>及至寫作時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Ubuntu 16.04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可以使用</a:t>
            </a:r>
            <a:r>
              <a:rPr lang="en-US" altLang="zh-TW" dirty="0" smtClean="0"/>
              <a:t>ROS Kinetic</a:t>
            </a:r>
            <a:r>
              <a:rPr lang="zh-TW" altLang="en-US" dirty="0" smtClean="0"/>
              <a:t>版本或以上</a:t>
            </a:r>
            <a:endParaRPr lang="en-US" altLang="zh-TW" dirty="0"/>
          </a:p>
          <a:p>
            <a:pPr lvl="1"/>
            <a:r>
              <a:rPr lang="zh-TW" altLang="en-US" dirty="0" smtClean="0"/>
              <a:t>可以使用</a:t>
            </a:r>
            <a:r>
              <a:rPr lang="en-US" altLang="zh-TW" dirty="0" err="1" smtClean="0"/>
              <a:t>duckietown</a:t>
            </a:r>
            <a:r>
              <a:rPr lang="en-US" altLang="zh-TW" dirty="0" smtClean="0"/>
              <a:t>(</a:t>
            </a:r>
            <a:r>
              <a:rPr lang="zh-TW" altLang="en-US" dirty="0" smtClean="0"/>
              <a:t>及至寫作時</a:t>
            </a:r>
            <a:r>
              <a:rPr lang="en-US" altLang="zh-TW" dirty="0" smtClean="0"/>
              <a:t>DT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Ubuntu mate 16.04 + ROS kinetic</a:t>
            </a:r>
            <a:r>
              <a:rPr lang="zh-TW" altLang="en-US" dirty="0" smtClean="0"/>
              <a:t>來設計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 </a:t>
            </a:r>
            <a:r>
              <a:rPr lang="en-US" altLang="zh-TW" dirty="0" smtClean="0"/>
              <a:t>18.04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可以使用</a:t>
            </a:r>
            <a:r>
              <a:rPr lang="en-US" altLang="zh-TW" dirty="0" smtClean="0"/>
              <a:t>ROS</a:t>
            </a:r>
            <a:r>
              <a:rPr lang="zh-TW" altLang="en-US" dirty="0" smtClean="0"/>
              <a:t> </a:t>
            </a:r>
            <a:r>
              <a:rPr lang="en-US" altLang="zh-TW" dirty="0" smtClean="0"/>
              <a:t>Melodic</a:t>
            </a:r>
            <a:r>
              <a:rPr lang="zh-TW" altLang="en-US" dirty="0" smtClean="0"/>
              <a:t>版本或以上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可以使用部分</a:t>
            </a:r>
            <a:r>
              <a:rPr lang="en-US" altLang="zh-TW" dirty="0" smtClean="0"/>
              <a:t>DUCKIETOWN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3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ROS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73825" y="1712422"/>
            <a:ext cx="11280371" cy="5145578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cap="none" dirty="0"/>
              <a:t>sudo </a:t>
            </a:r>
            <a:r>
              <a:rPr lang="en-US" altLang="zh-TW" cap="none" dirty="0" err="1"/>
              <a:t>sh</a:t>
            </a:r>
            <a:r>
              <a:rPr lang="en-US" altLang="zh-TW" cap="none" dirty="0"/>
              <a:t> -c 'echo "deb http://packages.ros.org/ros/ubuntu $(</a:t>
            </a:r>
            <a:r>
              <a:rPr lang="en-US" altLang="zh-TW" cap="none" dirty="0" err="1"/>
              <a:t>lsb_release</a:t>
            </a:r>
            <a:r>
              <a:rPr lang="en-US" altLang="zh-TW" cap="none" dirty="0"/>
              <a:t> -</a:t>
            </a:r>
            <a:r>
              <a:rPr lang="en-US" altLang="zh-TW" cap="none" dirty="0" err="1"/>
              <a:t>sc</a:t>
            </a:r>
            <a:r>
              <a:rPr lang="en-US" altLang="zh-TW" cap="none" dirty="0"/>
              <a:t>) main" &gt; /</a:t>
            </a:r>
            <a:r>
              <a:rPr lang="en-US" altLang="zh-TW" cap="none" dirty="0" err="1" smtClean="0"/>
              <a:t>etc</a:t>
            </a:r>
            <a:r>
              <a:rPr lang="en-US" altLang="zh-TW" cap="none" dirty="0" smtClean="0"/>
              <a:t>/apt/</a:t>
            </a:r>
            <a:r>
              <a:rPr lang="en-US" altLang="zh-TW" cap="none" dirty="0" err="1" smtClean="0"/>
              <a:t>sources.list.d</a:t>
            </a:r>
            <a:r>
              <a:rPr lang="en-US" altLang="zh-TW" cap="none" dirty="0" smtClean="0"/>
              <a:t>/</a:t>
            </a:r>
            <a:r>
              <a:rPr lang="en-US" altLang="zh-TW" cap="none" dirty="0" err="1" smtClean="0"/>
              <a:t>ros-latest.list</a:t>
            </a:r>
            <a:r>
              <a:rPr lang="en-US" altLang="zh-TW" cap="none" dirty="0" smtClean="0"/>
              <a:t>‘</a:t>
            </a:r>
          </a:p>
          <a:p>
            <a:r>
              <a:rPr lang="en-US" altLang="zh-TW" cap="none" dirty="0" err="1"/>
              <a:t>sudo</a:t>
            </a:r>
            <a:r>
              <a:rPr lang="en-US" altLang="zh-TW" cap="none" dirty="0"/>
              <a:t> apt-key </a:t>
            </a:r>
            <a:r>
              <a:rPr lang="en-US" altLang="zh-TW" cap="none" dirty="0" err="1"/>
              <a:t>adv</a:t>
            </a:r>
            <a:r>
              <a:rPr lang="en-US" altLang="zh-TW" cap="none" dirty="0"/>
              <a:t> --</a:t>
            </a:r>
            <a:r>
              <a:rPr lang="en-US" altLang="zh-TW" cap="none" dirty="0" err="1"/>
              <a:t>keyserver</a:t>
            </a:r>
            <a:r>
              <a:rPr lang="en-US" altLang="zh-TW" cap="none" dirty="0"/>
              <a:t> hkp://ha.pool.sks-keyservers.net:80 --</a:t>
            </a:r>
            <a:r>
              <a:rPr lang="en-US" altLang="zh-TW" cap="none" dirty="0" err="1"/>
              <a:t>recv</a:t>
            </a:r>
            <a:r>
              <a:rPr lang="en-US" altLang="zh-TW" cap="none" dirty="0"/>
              <a:t>-key </a:t>
            </a:r>
            <a:r>
              <a:rPr lang="en-US" altLang="zh-TW" cap="none" dirty="0" smtClean="0"/>
              <a:t>421C365BD9FF1F717815A3895523BAEEB01FA116</a:t>
            </a:r>
          </a:p>
          <a:p>
            <a:r>
              <a:rPr lang="en-US" altLang="zh-TW" cap="none" dirty="0"/>
              <a:t>s</a:t>
            </a:r>
            <a:r>
              <a:rPr lang="en-US" altLang="zh-TW" cap="none" dirty="0" smtClean="0"/>
              <a:t>udo apt-get update</a:t>
            </a:r>
          </a:p>
          <a:p>
            <a:r>
              <a:rPr lang="zh-TW" altLang="en-US" cap="none" dirty="0" smtClean="0"/>
              <a:t>安裝</a:t>
            </a:r>
            <a:r>
              <a:rPr lang="en-US" altLang="zh-TW" cap="none" dirty="0" smtClean="0"/>
              <a:t>melodic</a:t>
            </a:r>
          </a:p>
          <a:p>
            <a:pPr lvl="1"/>
            <a:r>
              <a:rPr lang="en-US" altLang="zh-TW" cap="none" dirty="0"/>
              <a:t>s</a:t>
            </a:r>
            <a:r>
              <a:rPr lang="en-US" altLang="zh-TW" cap="none" dirty="0" smtClean="0"/>
              <a:t>udo apt-get install 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-melodic-desktop-full</a:t>
            </a:r>
          </a:p>
          <a:p>
            <a:r>
              <a:rPr lang="zh-TW" altLang="en-US" cap="none" dirty="0" smtClean="0"/>
              <a:t>安裝</a:t>
            </a:r>
            <a:r>
              <a:rPr lang="en-US" altLang="zh-TW" cap="none" dirty="0" smtClean="0"/>
              <a:t>Kinetic</a:t>
            </a:r>
          </a:p>
          <a:p>
            <a:pPr lvl="1"/>
            <a:r>
              <a:rPr lang="en-US" altLang="zh-TW" cap="none" dirty="0"/>
              <a:t>s</a:t>
            </a:r>
            <a:r>
              <a:rPr lang="en-US" altLang="zh-TW" cap="none" dirty="0" smtClean="0"/>
              <a:t>udo apt-get install 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-kinetic-desktop-full</a:t>
            </a:r>
          </a:p>
          <a:p>
            <a:r>
              <a:rPr lang="en-US" altLang="zh-TW" cap="none" dirty="0"/>
              <a:t>s</a:t>
            </a:r>
            <a:r>
              <a:rPr lang="en-US" altLang="zh-TW" cap="none" dirty="0" smtClean="0"/>
              <a:t>udo </a:t>
            </a:r>
            <a:r>
              <a:rPr lang="en-US" altLang="zh-TW" cap="none" dirty="0" err="1" smtClean="0"/>
              <a:t>rosdep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init</a:t>
            </a:r>
            <a:endParaRPr lang="en-US" altLang="zh-TW" cap="none" dirty="0" smtClean="0"/>
          </a:p>
          <a:p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osdep</a:t>
            </a:r>
            <a:r>
              <a:rPr lang="en-US" altLang="zh-TW" cap="none" dirty="0" smtClean="0"/>
              <a:t> update</a:t>
            </a:r>
          </a:p>
          <a:p>
            <a:r>
              <a:rPr lang="zh-TW" altLang="en-US" cap="none" dirty="0" smtClean="0"/>
              <a:t>使用</a:t>
            </a:r>
            <a:r>
              <a:rPr lang="en-US" altLang="zh-TW" cap="none" dirty="0" smtClean="0"/>
              <a:t>Melodic</a:t>
            </a:r>
          </a:p>
          <a:p>
            <a:pPr lvl="1"/>
            <a:r>
              <a:rPr lang="en-US" altLang="zh-TW" cap="none" dirty="0"/>
              <a:t>echo "source /opt/</a:t>
            </a:r>
            <a:r>
              <a:rPr lang="en-US" altLang="zh-TW" cap="none" dirty="0" err="1"/>
              <a:t>ros</a:t>
            </a:r>
            <a:r>
              <a:rPr lang="en-US" altLang="zh-TW" cap="none" dirty="0"/>
              <a:t>/melodic/</a:t>
            </a:r>
            <a:r>
              <a:rPr lang="en-US" altLang="zh-TW" cap="none" dirty="0" err="1"/>
              <a:t>setup.bash</a:t>
            </a:r>
            <a:r>
              <a:rPr lang="en-US" altLang="zh-TW" cap="none" dirty="0"/>
              <a:t>" &gt;&gt; ~/.</a:t>
            </a:r>
            <a:r>
              <a:rPr lang="en-US" altLang="zh-TW" cap="none" dirty="0" err="1" smtClean="0"/>
              <a:t>bashrc</a:t>
            </a:r>
            <a:endParaRPr lang="en-US" altLang="zh-TW" cap="none" dirty="0" smtClean="0"/>
          </a:p>
          <a:p>
            <a:r>
              <a:rPr lang="zh-TW" altLang="en-US" cap="none" dirty="0" smtClean="0"/>
              <a:t>使用</a:t>
            </a:r>
            <a:r>
              <a:rPr lang="en-US" altLang="zh-TW" cap="none" dirty="0" smtClean="0"/>
              <a:t>Kinetic</a:t>
            </a:r>
          </a:p>
          <a:p>
            <a:pPr lvl="1"/>
            <a:r>
              <a:rPr lang="en-US" altLang="zh-TW" cap="none" dirty="0"/>
              <a:t>echo "source /</a:t>
            </a:r>
            <a:r>
              <a:rPr lang="en-US" altLang="zh-TW" cap="none" dirty="0" smtClean="0"/>
              <a:t>opt/</a:t>
            </a:r>
            <a:r>
              <a:rPr lang="en-US" altLang="zh-TW" cap="none" dirty="0" err="1" smtClean="0"/>
              <a:t>ros</a:t>
            </a:r>
            <a:r>
              <a:rPr lang="en-US" altLang="zh-TW" cap="none" dirty="0" smtClean="0"/>
              <a:t>/kinetic/</a:t>
            </a:r>
            <a:r>
              <a:rPr lang="en-US" altLang="zh-TW" cap="none" dirty="0" err="1" smtClean="0"/>
              <a:t>setup.bash</a:t>
            </a:r>
            <a:r>
              <a:rPr lang="en-US" altLang="zh-TW" cap="none" dirty="0"/>
              <a:t>" &gt;&gt; ~/.</a:t>
            </a:r>
            <a:r>
              <a:rPr lang="en-US" altLang="zh-TW" cap="none" dirty="0" err="1"/>
              <a:t>bashrc</a:t>
            </a:r>
            <a:endParaRPr lang="en-US" altLang="zh-TW" cap="none" dirty="0"/>
          </a:p>
          <a:p>
            <a:r>
              <a:rPr lang="en-US" altLang="zh-TW" cap="none" dirty="0"/>
              <a:t>s</a:t>
            </a:r>
            <a:r>
              <a:rPr lang="en-US" altLang="zh-TW" cap="none" dirty="0" smtClean="0"/>
              <a:t>ource ~/.</a:t>
            </a:r>
            <a:r>
              <a:rPr lang="en-US" altLang="zh-TW" cap="none" dirty="0" err="1" smtClean="0"/>
              <a:t>bashrc</a:t>
            </a:r>
            <a:endParaRPr lang="en-US" altLang="zh-TW" cap="none" dirty="0" smtClean="0"/>
          </a:p>
          <a:p>
            <a:r>
              <a:rPr lang="en-US" altLang="zh-TW" cap="none" dirty="0"/>
              <a:t>sudo apt-get install python-</a:t>
            </a:r>
            <a:r>
              <a:rPr lang="en-US" altLang="zh-TW" cap="none" dirty="0" err="1"/>
              <a:t>rosinstall</a:t>
            </a:r>
            <a:r>
              <a:rPr lang="en-US" altLang="zh-TW" cap="none" dirty="0"/>
              <a:t> python-</a:t>
            </a:r>
            <a:r>
              <a:rPr lang="en-US" altLang="zh-TW" cap="none" dirty="0" err="1"/>
              <a:t>rosinstall</a:t>
            </a:r>
            <a:r>
              <a:rPr lang="en-US" altLang="zh-TW" cap="none" dirty="0"/>
              <a:t>-generator python-</a:t>
            </a:r>
            <a:r>
              <a:rPr lang="en-US" altLang="zh-TW" cap="none" dirty="0" err="1"/>
              <a:t>wstool</a:t>
            </a:r>
            <a:r>
              <a:rPr lang="en-US" altLang="zh-TW" cap="none" dirty="0"/>
              <a:t> build-essential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0880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Workspace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建立一個</a:t>
            </a:r>
            <a:r>
              <a:rPr lang="en-US" altLang="zh-TW" cap="none" dirty="0" smtClean="0"/>
              <a:t>WORKSPACE</a:t>
            </a:r>
            <a:r>
              <a:rPr lang="zh-TW" altLang="en-US" cap="none" dirty="0" smtClean="0"/>
              <a:t>讓所有專案相關的程式放在裡面</a:t>
            </a:r>
            <a:endParaRPr lang="en-US" altLang="zh-TW" cap="none" dirty="0" smtClean="0"/>
          </a:p>
          <a:p>
            <a:r>
              <a:rPr lang="zh-TW" altLang="en-US" cap="none" dirty="0" smtClean="0"/>
              <a:t>建立</a:t>
            </a:r>
            <a:r>
              <a:rPr lang="en-US" altLang="zh-TW" cap="none" dirty="0" smtClean="0"/>
              <a:t>:</a:t>
            </a:r>
          </a:p>
          <a:p>
            <a:pPr lvl="1"/>
            <a:r>
              <a:rPr lang="en-US" altLang="zh-TW" cap="none" dirty="0" err="1"/>
              <a:t>m</a:t>
            </a:r>
            <a:r>
              <a:rPr lang="en-US" altLang="zh-TW" cap="none" dirty="0" err="1" smtClean="0"/>
              <a:t>kdir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catkin_ws</a:t>
            </a:r>
            <a:endParaRPr lang="en-US" altLang="zh-TW" cap="none" dirty="0" smtClean="0"/>
          </a:p>
          <a:p>
            <a:r>
              <a:rPr lang="zh-TW" altLang="en-US" cap="none" dirty="0" smtClean="0"/>
              <a:t>初始化</a:t>
            </a:r>
            <a:r>
              <a:rPr lang="en-US" altLang="zh-TW" cap="none" dirty="0" smtClean="0"/>
              <a:t>:</a:t>
            </a:r>
          </a:p>
          <a:p>
            <a:pPr lvl="1"/>
            <a:r>
              <a:rPr lang="en-US" altLang="zh-TW" cap="none" dirty="0"/>
              <a:t>c</a:t>
            </a:r>
            <a:r>
              <a:rPr lang="en-US" altLang="zh-TW" cap="none" dirty="0" smtClean="0"/>
              <a:t>d </a:t>
            </a:r>
            <a:r>
              <a:rPr lang="en-US" altLang="zh-TW" cap="none" dirty="0" err="1" smtClean="0"/>
              <a:t>catkin_ws</a:t>
            </a:r>
            <a:endParaRPr lang="en-US" altLang="zh-TW" cap="none" dirty="0" smtClean="0"/>
          </a:p>
          <a:p>
            <a:pPr lvl="1"/>
            <a:r>
              <a:rPr lang="en-US" altLang="zh-TW" cap="none" dirty="0" err="1"/>
              <a:t>m</a:t>
            </a:r>
            <a:r>
              <a:rPr lang="en-US" altLang="zh-TW" cap="none" dirty="0" err="1" smtClean="0"/>
              <a:t>kdir</a:t>
            </a:r>
            <a:r>
              <a:rPr lang="en-US" altLang="zh-TW" cap="none" dirty="0" smtClean="0"/>
              <a:t> </a:t>
            </a:r>
            <a:r>
              <a:rPr lang="en-US" altLang="zh-TW" cap="none" dirty="0" err="1" smtClean="0"/>
              <a:t>src</a:t>
            </a:r>
            <a:endParaRPr lang="en-US" altLang="zh-TW" cap="none" dirty="0" smtClean="0"/>
          </a:p>
          <a:p>
            <a:pPr lvl="1"/>
            <a:r>
              <a:rPr lang="en-US" altLang="zh-TW" cap="none" dirty="0" err="1"/>
              <a:t>c</a:t>
            </a:r>
            <a:r>
              <a:rPr lang="en-US" altLang="zh-TW" cap="none" dirty="0" err="1" smtClean="0"/>
              <a:t>atkin_make</a:t>
            </a:r>
            <a:endParaRPr lang="zh-TW" altLang="en-US" cap="none" dirty="0"/>
          </a:p>
        </p:txBody>
      </p:sp>
      <p:sp>
        <p:nvSpPr>
          <p:cNvPr id="4" name="向右箭號 3"/>
          <p:cNvSpPr/>
          <p:nvPr/>
        </p:nvSpPr>
        <p:spPr>
          <a:xfrm rot="20882931">
            <a:off x="2887037" y="4131798"/>
            <a:ext cx="3308279" cy="493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339155" y="3894479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rc</a:t>
            </a:r>
            <a:r>
              <a:rPr lang="en-US" altLang="zh-TW" dirty="0" smtClean="0"/>
              <a:t> :</a:t>
            </a:r>
            <a:r>
              <a:rPr lang="zh-TW" altLang="en-US" dirty="0" smtClean="0"/>
              <a:t> 用來放置撰寫的程式</a:t>
            </a:r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>
            <a:off x="2966560" y="4962149"/>
            <a:ext cx="3308279" cy="493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339333" y="474706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編譯</a:t>
            </a:r>
            <a:r>
              <a:rPr lang="en-US" altLang="zh-TW" dirty="0" err="1" smtClean="0"/>
              <a:t>src</a:t>
            </a:r>
            <a:r>
              <a:rPr lang="zh-TW" altLang="en-US" dirty="0" smtClean="0"/>
              <a:t>的程式</a:t>
            </a:r>
            <a:endParaRPr lang="en-US" altLang="zh-TW" dirty="0" smtClean="0"/>
          </a:p>
          <a:p>
            <a:r>
              <a:rPr lang="en-US" altLang="zh-TW" dirty="0" err="1" smtClean="0"/>
              <a:t>devel</a:t>
            </a:r>
            <a:r>
              <a:rPr lang="en-US" altLang="zh-TW" dirty="0" smtClean="0"/>
              <a:t> : </a:t>
            </a:r>
            <a:r>
              <a:rPr lang="zh-TW" altLang="en-US" dirty="0" smtClean="0"/>
              <a:t>編譯的結果</a:t>
            </a:r>
            <a:endParaRPr lang="en-US" altLang="zh-TW" dirty="0" smtClean="0"/>
          </a:p>
          <a:p>
            <a:r>
              <a:rPr lang="en-US" altLang="zh-TW" dirty="0"/>
              <a:t>b</a:t>
            </a:r>
            <a:r>
              <a:rPr lang="en-US" altLang="zh-TW" dirty="0" smtClean="0"/>
              <a:t>uild : </a:t>
            </a:r>
            <a:r>
              <a:rPr lang="zh-TW" altLang="en-US" dirty="0" smtClean="0"/>
              <a:t>編譯的中繼結果</a:t>
            </a:r>
            <a:endParaRPr lang="en-US" altLang="zh-TW" dirty="0" smtClean="0"/>
          </a:p>
          <a:p>
            <a:r>
              <a:rPr lang="zh-TW" altLang="en-US" dirty="0" smtClean="0"/>
              <a:t>每次寫好程式都要使用這個編</a:t>
            </a:r>
            <a:r>
              <a:rPr lang="zh-TW" altLang="en-US" dirty="0"/>
              <a:t>譯</a:t>
            </a:r>
          </a:p>
        </p:txBody>
      </p:sp>
    </p:spTree>
    <p:extLst>
      <p:ext uri="{BB962C8B-B14F-4D97-AF65-F5344CB8AC3E}">
        <p14:creationId xmlns:p14="http://schemas.microsoft.com/office/powerpoint/2010/main" val="53679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package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 smtClean="0"/>
              <a:t>Src</a:t>
            </a:r>
            <a:r>
              <a:rPr lang="zh-TW" altLang="en-US" dirty="0" smtClean="0"/>
              <a:t>資料夾裡面會放置各種程式</a:t>
            </a:r>
            <a:endParaRPr lang="en-US" altLang="zh-TW" dirty="0" smtClean="0"/>
          </a:p>
          <a:p>
            <a:r>
              <a:rPr lang="zh-TW" altLang="en-US" dirty="0"/>
              <a:t>藉</a:t>
            </a:r>
            <a:r>
              <a:rPr lang="zh-TW" altLang="en-US" dirty="0" smtClean="0"/>
              <a:t>由建立不同的</a:t>
            </a:r>
            <a:r>
              <a:rPr lang="en-US" altLang="zh-TW" dirty="0" smtClean="0"/>
              <a:t>package</a:t>
            </a:r>
            <a:r>
              <a:rPr lang="zh-TW" altLang="en-US" dirty="0" smtClean="0"/>
              <a:t>資料夾來區分不同功能的程式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cap="none" dirty="0" err="1"/>
              <a:t>c</a:t>
            </a:r>
            <a:r>
              <a:rPr lang="en-US" altLang="zh-TW" cap="none" dirty="0" err="1" smtClean="0"/>
              <a:t>atkin_create_pkg</a:t>
            </a:r>
            <a:r>
              <a:rPr lang="en-US" altLang="zh-TW" cap="none" dirty="0" smtClean="0"/>
              <a:t> &lt;</a:t>
            </a:r>
            <a:r>
              <a:rPr lang="en-US" altLang="zh-TW" cap="none" dirty="0" err="1" smtClean="0"/>
              <a:t>pkg_name</a:t>
            </a:r>
            <a:r>
              <a:rPr lang="en-US" altLang="zh-TW" cap="none" dirty="0" smtClean="0"/>
              <a:t>&gt; [depend1] [depend2] [depend3] …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87034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前往以下網址下載</a:t>
            </a:r>
            <a:endParaRPr lang="en-US" altLang="zh-TW" dirty="0" smtClean="0"/>
          </a:p>
          <a:p>
            <a:pPr lvl="1"/>
            <a:r>
              <a:rPr lang="en-US" altLang="zh-TW" cap="none" dirty="0" smtClean="0">
                <a:hlinkClick r:id="rId2"/>
              </a:rPr>
              <a:t>https</a:t>
            </a:r>
            <a:r>
              <a:rPr lang="en-US" altLang="zh-TW" cap="none" dirty="0">
                <a:hlinkClick r:id="rId2"/>
              </a:rPr>
              <a:t>://</a:t>
            </a:r>
            <a:r>
              <a:rPr lang="en-US" altLang="zh-TW" cap="none" dirty="0" smtClean="0">
                <a:hlinkClick r:id="rId2"/>
              </a:rPr>
              <a:t>github.com/shooter2062424/mars_ROS/tree/master</a:t>
            </a:r>
            <a:endParaRPr lang="en-US" altLang="zh-TW" cap="none" dirty="0" smtClean="0"/>
          </a:p>
          <a:p>
            <a:r>
              <a:rPr lang="en-US" altLang="zh-TW" cap="none" dirty="0" smtClean="0"/>
              <a:t>2.</a:t>
            </a:r>
            <a:r>
              <a:rPr lang="zh-TW" altLang="en-US" cap="none" dirty="0" smtClean="0"/>
              <a:t>將資料夾放置於任意地方 並且切換當前路徑到</a:t>
            </a:r>
            <a:r>
              <a:rPr lang="en-US" altLang="zh-TW" cap="none" dirty="0" smtClean="0"/>
              <a:t>/mars</a:t>
            </a:r>
            <a:r>
              <a:rPr lang="zh-TW" altLang="en-US" cap="none" dirty="0" smtClean="0"/>
              <a:t>資料夾中</a:t>
            </a:r>
            <a:endParaRPr lang="en-US" altLang="zh-TW" cap="none" dirty="0" smtClean="0"/>
          </a:p>
          <a:p>
            <a:r>
              <a:rPr lang="en-US" altLang="zh-TW" cap="none" dirty="0" smtClean="0"/>
              <a:t>3.</a:t>
            </a:r>
            <a:r>
              <a:rPr lang="zh-TW" altLang="en-US" cap="none" dirty="0" smtClean="0"/>
              <a:t>使用</a:t>
            </a:r>
            <a:r>
              <a:rPr lang="en-US" altLang="zh-TW" cap="none" dirty="0" smtClean="0"/>
              <a:t>source environment.sh</a:t>
            </a:r>
            <a:r>
              <a:rPr lang="zh-TW" altLang="en-US" cap="none" dirty="0" smtClean="0"/>
              <a:t>來讓</a:t>
            </a:r>
            <a:r>
              <a:rPr lang="en-US" altLang="zh-TW" cap="none" dirty="0" smtClean="0"/>
              <a:t>ROS</a:t>
            </a:r>
            <a:r>
              <a:rPr lang="zh-TW" altLang="en-US" cap="none" dirty="0" smtClean="0"/>
              <a:t>設置此路徑為工作路徑</a:t>
            </a:r>
            <a:endParaRPr lang="en-US" altLang="zh-TW" cap="none" dirty="0" smtClean="0"/>
          </a:p>
          <a:p>
            <a:r>
              <a:rPr lang="en-US" altLang="zh-TW" cap="none" dirty="0" smtClean="0"/>
              <a:t>4.</a:t>
            </a:r>
            <a:r>
              <a:rPr lang="zh-TW" altLang="en-US" cap="none" dirty="0" smtClean="0"/>
              <a:t>本次檔案附在</a:t>
            </a:r>
            <a:r>
              <a:rPr lang="en-US" altLang="zh-TW" cap="none" dirty="0" smtClean="0"/>
              <a:t>/mars/</a:t>
            </a:r>
            <a:r>
              <a:rPr lang="en-US" altLang="zh-TW" cap="none" dirty="0" err="1" smtClean="0"/>
              <a:t>catkin_ws</a:t>
            </a:r>
            <a:r>
              <a:rPr lang="en-US" altLang="zh-TW" cap="none" dirty="0" smtClean="0"/>
              <a:t>/</a:t>
            </a:r>
            <a:r>
              <a:rPr lang="en-US" altLang="zh-TW" cap="none" dirty="0" err="1" smtClean="0"/>
              <a:t>src</a:t>
            </a:r>
            <a:r>
              <a:rPr lang="en-US" altLang="zh-TW" cap="none" dirty="0" smtClean="0"/>
              <a:t>/examples/</a:t>
            </a:r>
            <a:r>
              <a:rPr lang="en-US" altLang="zh-TW" cap="none" dirty="0" err="1" smtClean="0"/>
              <a:t>src</a:t>
            </a:r>
            <a:r>
              <a:rPr lang="en-US" altLang="zh-TW" cap="none" dirty="0" smtClean="0"/>
              <a:t>/01_hello_pub_sub_launch</a:t>
            </a:r>
            <a:r>
              <a:rPr lang="zh-TW" altLang="en-US" cap="none" dirty="0" smtClean="0"/>
              <a:t>中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兩份</a:t>
            </a:r>
            <a:r>
              <a:rPr lang="en-US" altLang="zh-TW" cap="none" dirty="0" smtClean="0"/>
              <a:t>.</a:t>
            </a:r>
            <a:r>
              <a:rPr lang="en-US" altLang="zh-TW" cap="none" dirty="0" err="1" smtClean="0"/>
              <a:t>py</a:t>
            </a:r>
            <a:r>
              <a:rPr lang="zh-TW" altLang="en-US" cap="none" dirty="0" smtClean="0"/>
              <a:t>檔案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一個發送，一個接收</a:t>
            </a:r>
            <a:r>
              <a:rPr lang="en-US" altLang="zh-TW" cap="none" dirty="0" smtClean="0"/>
              <a:t>)</a:t>
            </a:r>
          </a:p>
          <a:p>
            <a:pPr lvl="1"/>
            <a:r>
              <a:rPr lang="zh-TW" altLang="en-US" cap="none" dirty="0" smtClean="0"/>
              <a:t>一份</a:t>
            </a:r>
            <a:r>
              <a:rPr lang="en-US" altLang="zh-TW" cap="none" dirty="0" smtClean="0"/>
              <a:t>.launch</a:t>
            </a:r>
            <a:r>
              <a:rPr lang="zh-TW" altLang="en-US" cap="none" dirty="0" smtClean="0"/>
              <a:t>檔案</a:t>
            </a:r>
            <a:r>
              <a:rPr lang="en-US" altLang="zh-TW" cap="none" dirty="0" smtClean="0"/>
              <a:t>(</a:t>
            </a:r>
            <a:r>
              <a:rPr lang="zh-TW" altLang="en-US" cap="none" dirty="0" smtClean="0"/>
              <a:t>用來一次執行兩個檔案</a:t>
            </a:r>
            <a:r>
              <a:rPr lang="en-US" altLang="zh-TW" cap="non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7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ROS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Node</a:t>
            </a:r>
            <a:br>
              <a:rPr lang="en-US" altLang="zh-TW" dirty="0" smtClean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cap="none" dirty="0" smtClean="0"/>
              <a:t>常用程式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將此程式設定為</a:t>
            </a:r>
            <a:r>
              <a:rPr lang="en-US" altLang="zh-TW" cap="none" dirty="0" smtClean="0"/>
              <a:t>ROS</a:t>
            </a:r>
            <a:r>
              <a:rPr lang="zh-TW" altLang="en-US" cap="none" dirty="0" smtClean="0"/>
              <a:t>的一個</a:t>
            </a:r>
            <a:r>
              <a:rPr lang="en-US" altLang="zh-TW" cap="none" dirty="0" smtClean="0"/>
              <a:t>Node</a:t>
            </a:r>
          </a:p>
          <a:p>
            <a:pPr lvl="1"/>
            <a:r>
              <a:rPr lang="en-US" altLang="zh-TW" cap="none" dirty="0" err="1"/>
              <a:t>r</a:t>
            </a:r>
            <a:r>
              <a:rPr lang="en-US" altLang="zh-TW" cap="none" dirty="0" err="1" smtClean="0"/>
              <a:t>ospy.initNode</a:t>
            </a:r>
            <a:r>
              <a:rPr lang="en-US" altLang="zh-TW" cap="none" dirty="0" smtClean="0"/>
              <a:t>(“</a:t>
            </a:r>
            <a:r>
              <a:rPr lang="zh-TW" altLang="en-US" cap="none" dirty="0" smtClean="0"/>
              <a:t>名字</a:t>
            </a:r>
            <a:r>
              <a:rPr lang="en-US" altLang="zh-TW" cap="none" dirty="0" smtClean="0"/>
              <a:t>”)</a:t>
            </a:r>
          </a:p>
          <a:p>
            <a:pPr lvl="1"/>
            <a:endParaRPr lang="en-US" altLang="zh-TW" cap="none" dirty="0" smtClean="0"/>
          </a:p>
        </p:txBody>
      </p:sp>
      <p:pic>
        <p:nvPicPr>
          <p:cNvPr id="2050" name="Picture 2" descr="ãROS nod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666998"/>
            <a:ext cx="587692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96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ROS</a:t>
            </a:r>
            <a:r>
              <a:rPr lang="zh-TW" altLang="en-US" dirty="0"/>
              <a:t>建立</a:t>
            </a:r>
            <a:r>
              <a:rPr lang="en-US" altLang="zh-TW" dirty="0"/>
              <a:t>Node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Pub</a:t>
            </a:r>
            <a:r>
              <a:rPr lang="zh-TW" altLang="en-US" dirty="0"/>
              <a:t>程式簡介</a:t>
            </a:r>
            <a:r>
              <a:rPr lang="en-US" altLang="zh-TW" dirty="0"/>
              <a:t>(</a:t>
            </a:r>
            <a:r>
              <a:rPr lang="en-US" altLang="zh-TW" cap="none" dirty="0"/>
              <a:t>simple_pub.py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zh-TW" altLang="en-US" cap="none" dirty="0" smtClean="0"/>
              <a:t>常用程式</a:t>
            </a:r>
            <a:endParaRPr lang="en-US" altLang="zh-TW" cap="none" dirty="0" smtClean="0"/>
          </a:p>
          <a:p>
            <a:pPr lvl="1"/>
            <a:r>
              <a:rPr lang="zh-TW" altLang="en-US" cap="none" dirty="0" smtClean="0"/>
              <a:t>創建一個發送者物件</a:t>
            </a:r>
            <a:endParaRPr lang="en-US" altLang="zh-TW" cap="none" dirty="0" smtClean="0"/>
          </a:p>
          <a:p>
            <a:pPr lvl="1"/>
            <a:r>
              <a:rPr lang="en-US" altLang="zh-TW" cap="none" dirty="0" err="1"/>
              <a:t>rospy.Publisher</a:t>
            </a:r>
            <a:r>
              <a:rPr lang="en-US" altLang="zh-TW" cap="none" dirty="0" smtClean="0"/>
              <a:t>(“</a:t>
            </a:r>
            <a:r>
              <a:rPr lang="zh-TW" altLang="en-US" cap="none" dirty="0" smtClean="0"/>
              <a:t>訊息名稱</a:t>
            </a:r>
            <a:r>
              <a:rPr lang="en-US" altLang="zh-TW" cap="none" dirty="0" smtClean="0"/>
              <a:t>”, </a:t>
            </a:r>
            <a:r>
              <a:rPr lang="zh-TW" altLang="en-US" cap="none" dirty="0" smtClean="0"/>
              <a:t>訊息格式</a:t>
            </a:r>
            <a:r>
              <a:rPr lang="en-US" altLang="zh-TW" cap="none" dirty="0" smtClean="0"/>
              <a:t>, </a:t>
            </a:r>
            <a:r>
              <a:rPr lang="en-US" altLang="zh-TW" cap="none" dirty="0" err="1" smtClean="0"/>
              <a:t>queue_size</a:t>
            </a:r>
            <a:r>
              <a:rPr lang="en-US" altLang="zh-TW" cap="none" dirty="0" smtClean="0"/>
              <a:t>={</a:t>
            </a:r>
            <a:r>
              <a:rPr lang="zh-TW" altLang="en-US" cap="none" dirty="0" smtClean="0"/>
              <a:t>緩衝空間</a:t>
            </a:r>
            <a:r>
              <a:rPr lang="en-US" altLang="zh-TW" cap="none" dirty="0" smtClean="0"/>
              <a:t>})</a:t>
            </a:r>
          </a:p>
          <a:p>
            <a:pPr lvl="2"/>
            <a:r>
              <a:rPr lang="en-US" altLang="zh-TW" cap="none" dirty="0">
                <a:solidFill>
                  <a:srgbClr val="FF0000"/>
                </a:solidFill>
              </a:rPr>
              <a:t>!</a:t>
            </a:r>
            <a:r>
              <a:rPr lang="zh-TW" altLang="en-US" cap="none" dirty="0">
                <a:solidFill>
                  <a:srgbClr val="FF0000"/>
                </a:solidFill>
              </a:rPr>
              <a:t>緩衝空間</a:t>
            </a:r>
            <a:r>
              <a:rPr lang="zh-TW" altLang="en-US" cap="none" dirty="0" smtClean="0">
                <a:solidFill>
                  <a:srgbClr val="FF0000"/>
                </a:solidFill>
              </a:rPr>
              <a:t>過小易於掉封包</a:t>
            </a:r>
            <a:endParaRPr lang="en-US" altLang="zh-TW" cap="none" dirty="0" smtClean="0"/>
          </a:p>
          <a:p>
            <a:pPr lvl="2"/>
            <a:r>
              <a:rPr lang="en-US" altLang="zh-TW" cap="none" dirty="0" smtClean="0">
                <a:solidFill>
                  <a:srgbClr val="FF0000"/>
                </a:solidFill>
              </a:rPr>
              <a:t>!</a:t>
            </a:r>
            <a:r>
              <a:rPr lang="zh-TW" altLang="en-US" cap="none" dirty="0" smtClean="0">
                <a:solidFill>
                  <a:srgbClr val="FF0000"/>
                </a:solidFill>
              </a:rPr>
              <a:t>緩衝空間過大易於造成延遲</a:t>
            </a:r>
            <a:endParaRPr lang="en-US" altLang="zh-TW" cap="none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cap="none" dirty="0" smtClean="0"/>
              <a:t>發送訊</a:t>
            </a:r>
            <a:r>
              <a:rPr lang="zh-TW" altLang="en-US" cap="none" dirty="0"/>
              <a:t>息</a:t>
            </a:r>
            <a:endParaRPr lang="en-US" altLang="zh-TW" cap="none" dirty="0" smtClean="0"/>
          </a:p>
          <a:p>
            <a:pPr lvl="1"/>
            <a:r>
              <a:rPr lang="en-US" altLang="zh-TW" cap="none" dirty="0" smtClean="0"/>
              <a:t>{Publisher</a:t>
            </a:r>
            <a:r>
              <a:rPr lang="zh-TW" altLang="en-US" cap="none" dirty="0" smtClean="0"/>
              <a:t>物件</a:t>
            </a:r>
            <a:r>
              <a:rPr lang="en-US" altLang="zh-TW" cap="none" dirty="0" smtClean="0"/>
              <a:t>}.publish(</a:t>
            </a:r>
            <a:r>
              <a:rPr lang="zh-TW" altLang="en-US" cap="none" dirty="0" smtClean="0"/>
              <a:t>訊息物件</a:t>
            </a:r>
            <a:r>
              <a:rPr lang="en-US" altLang="zh-TW" cap="none" dirty="0" smtClean="0"/>
              <a:t>)</a:t>
            </a:r>
          </a:p>
          <a:p>
            <a:pPr lvl="2"/>
            <a:r>
              <a:rPr lang="zh-TW" altLang="en-US" cap="none" dirty="0" smtClean="0"/>
              <a:t>將訊息傳遞在</a:t>
            </a:r>
            <a:r>
              <a:rPr lang="en-US" altLang="zh-TW" cap="none" dirty="0" smtClean="0"/>
              <a:t>”</a:t>
            </a:r>
            <a:r>
              <a:rPr lang="zh-TW" altLang="en-US" cap="none" dirty="0" smtClean="0"/>
              <a:t>訊息名稱</a:t>
            </a:r>
            <a:r>
              <a:rPr lang="en-US" altLang="zh-TW" cap="none" dirty="0" smtClean="0"/>
              <a:t>”</a:t>
            </a:r>
            <a:r>
              <a:rPr lang="zh-TW" altLang="en-US" cap="none" dirty="0" smtClean="0"/>
              <a:t>的通道上，所有訂閱的</a:t>
            </a:r>
            <a:r>
              <a:rPr lang="en-US" altLang="zh-TW" cap="none" dirty="0" smtClean="0"/>
              <a:t>subscriber</a:t>
            </a:r>
            <a:r>
              <a:rPr lang="zh-TW" altLang="en-US" cap="none" dirty="0" smtClean="0"/>
              <a:t>都可以收到</a:t>
            </a:r>
            <a:endParaRPr lang="en-US" altLang="zh-TW" cap="none" dirty="0"/>
          </a:p>
          <a:p>
            <a:pPr lvl="1"/>
            <a:endParaRPr lang="en-US" altLang="zh-TW" cap="none" dirty="0" smtClean="0"/>
          </a:p>
        </p:txBody>
      </p:sp>
    </p:spTree>
    <p:extLst>
      <p:ext uri="{BB962C8B-B14F-4D97-AF65-F5344CB8AC3E}">
        <p14:creationId xmlns:p14="http://schemas.microsoft.com/office/powerpoint/2010/main" val="129812605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1088</TotalTime>
  <Words>980</Words>
  <Application>Microsoft Office PowerPoint</Application>
  <PresentationFormat>寬螢幕</PresentationFormat>
  <Paragraphs>166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Tw Cen MT</vt:lpstr>
      <vt:lpstr>Wingdings</vt:lpstr>
      <vt:lpstr>小水滴</vt:lpstr>
      <vt:lpstr>ROS簡易入門</vt:lpstr>
      <vt:lpstr>ROS作用</vt:lpstr>
      <vt:lpstr>安裝ROS</vt:lpstr>
      <vt:lpstr>安裝ROS</vt:lpstr>
      <vt:lpstr>ROS建立Workspace</vt:lpstr>
      <vt:lpstr>ROS建立package</vt:lpstr>
      <vt:lpstr>ROS建立Node 使用python</vt:lpstr>
      <vt:lpstr>ROS建立Node 使用python</vt:lpstr>
      <vt:lpstr>ROS建立Node 使用python Pub程式簡介(simple_pub.py)</vt:lpstr>
      <vt:lpstr>ROS建立Node 使用python Pub程式簡介(simple_pub.py)</vt:lpstr>
      <vt:lpstr>ROS建立Node 使用python sub程式簡介(simple_sub.py)</vt:lpstr>
      <vt:lpstr>ROS建立Node 使用python sub程式簡介(simple_sub.py)</vt:lpstr>
      <vt:lpstr>ROS建立NODE 使用python 如何使用(使用rosrun)</vt:lpstr>
      <vt:lpstr>ROS建立NODE 使用python 如何使用(使用roslaunch)</vt:lpstr>
      <vt:lpstr>使用python注意</vt:lpstr>
      <vt:lpstr>適合的參考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楊鴻翊</dc:creator>
  <cp:lastModifiedBy>楊鴻翊</cp:lastModifiedBy>
  <cp:revision>27</cp:revision>
  <dcterms:created xsi:type="dcterms:W3CDTF">2018-10-25T11:57:34Z</dcterms:created>
  <dcterms:modified xsi:type="dcterms:W3CDTF">2018-10-27T18:27:25Z</dcterms:modified>
</cp:coreProperties>
</file>