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73405" y="2306320"/>
            <a:ext cx="11297920" cy="74612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4540" y="2441575"/>
            <a:ext cx="135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header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898140" y="2296160"/>
            <a:ext cx="0" cy="774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3680460" y="2306320"/>
            <a:ext cx="0" cy="774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5318760" y="2306320"/>
            <a:ext cx="3810" cy="763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00195" y="2379980"/>
            <a:ext cx="844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······</a:t>
            </a:r>
            <a:endParaRPr lang="en-US" altLang="zh-CN" sz="3200"/>
          </a:p>
        </p:txBody>
      </p:sp>
      <p:sp>
        <p:nvSpPr>
          <p:cNvPr id="13" name="文本框 12"/>
          <p:cNvSpPr txBox="1"/>
          <p:nvPr/>
        </p:nvSpPr>
        <p:spPr>
          <a:xfrm>
            <a:off x="2917825" y="2379980"/>
            <a:ext cx="742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sched_item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2252980" y="2379980"/>
            <a:ext cx="742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sched_item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5325745" y="2379980"/>
            <a:ext cx="742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sched_item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061710" y="1866900"/>
            <a:ext cx="13335" cy="1196975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5"/>
            </p:custDataLst>
          </p:nvPr>
        </p:nvCxnSpPr>
        <p:spPr>
          <a:xfrm flipV="1">
            <a:off x="2251710" y="1866900"/>
            <a:ext cx="1270" cy="120523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 rot="5400000">
            <a:off x="3778885" y="-61595"/>
            <a:ext cx="769620" cy="3662045"/>
          </a:xfrm>
          <a:prstGeom prst="leftBrace">
            <a:avLst>
              <a:gd name="adj1" fmla="val 4601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17825" y="864870"/>
            <a:ext cx="2524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sched_item array</a:t>
            </a:r>
            <a:endParaRPr lang="en-US" altLang="zh-CN" sz="2400"/>
          </a:p>
        </p:txBody>
      </p:sp>
      <p:cxnSp>
        <p:nvCxnSpPr>
          <p:cNvPr id="24" name="直接连接符 23"/>
          <p:cNvCxnSpPr/>
          <p:nvPr>
            <p:custDataLst>
              <p:tags r:id="rId6"/>
            </p:custDataLst>
          </p:nvPr>
        </p:nvCxnSpPr>
        <p:spPr>
          <a:xfrm>
            <a:off x="6827520" y="2317750"/>
            <a:ext cx="3810" cy="763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7"/>
            </p:custDataLst>
          </p:nvPr>
        </p:nvCxnSpPr>
        <p:spPr>
          <a:xfrm>
            <a:off x="7583805" y="2317750"/>
            <a:ext cx="3810" cy="763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8"/>
            </p:custDataLst>
          </p:nvPr>
        </p:nvCxnSpPr>
        <p:spPr>
          <a:xfrm>
            <a:off x="8990330" y="2317750"/>
            <a:ext cx="3810" cy="763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9645" y="2379980"/>
            <a:ext cx="787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work_class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6827520" y="2379980"/>
            <a:ext cx="787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work_class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8990330" y="2379980"/>
            <a:ext cx="787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work_class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11"/>
            </p:custDataLst>
          </p:nvPr>
        </p:nvSpPr>
        <p:spPr>
          <a:xfrm>
            <a:off x="7860030" y="2379980"/>
            <a:ext cx="844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······</a:t>
            </a:r>
            <a:endParaRPr lang="en-US" altLang="zh-CN" sz="3200"/>
          </a:p>
        </p:txBody>
      </p:sp>
      <p:cxnSp>
        <p:nvCxnSpPr>
          <p:cNvPr id="33" name="直接连接符 32"/>
          <p:cNvCxnSpPr/>
          <p:nvPr>
            <p:custDataLst>
              <p:tags r:id="rId12"/>
            </p:custDataLst>
          </p:nvPr>
        </p:nvCxnSpPr>
        <p:spPr>
          <a:xfrm flipV="1">
            <a:off x="9766300" y="1866900"/>
            <a:ext cx="5080" cy="1171575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/>
          <p:cNvSpPr/>
          <p:nvPr>
            <p:custDataLst>
              <p:tags r:id="rId13"/>
            </p:custDataLst>
          </p:nvPr>
        </p:nvSpPr>
        <p:spPr>
          <a:xfrm rot="5400000">
            <a:off x="7538085" y="-22860"/>
            <a:ext cx="769620" cy="3584575"/>
          </a:xfrm>
          <a:prstGeom prst="leftBrace">
            <a:avLst>
              <a:gd name="adj1" fmla="val 4601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6724015" y="864870"/>
            <a:ext cx="2524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work_class array</a:t>
            </a:r>
            <a:endParaRPr lang="en-US" altLang="zh-CN" sz="2400"/>
          </a:p>
        </p:txBody>
      </p: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>
          <a:xfrm>
            <a:off x="10226675" y="2441575"/>
            <a:ext cx="135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stream</a:t>
            </a:r>
            <a:endParaRPr lang="en-US" altLang="zh-CN" sz="280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25755" y="3089275"/>
            <a:ext cx="626110" cy="1355090"/>
            <a:chOff x="513" y="4865"/>
            <a:chExt cx="986" cy="2134"/>
          </a:xfrm>
        </p:grpSpPr>
        <p:cxnSp>
          <p:nvCxnSpPr>
            <p:cNvPr id="38" name="直接箭头连接符 37"/>
            <p:cNvCxnSpPr/>
            <p:nvPr/>
          </p:nvCxnSpPr>
          <p:spPr>
            <a:xfrm flipH="1" flipV="1">
              <a:off x="890" y="4865"/>
              <a:ext cx="5" cy="1410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513" y="6275"/>
              <a:ext cx="9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hdr</a:t>
              </a:r>
              <a:endParaRPr lang="en-US" altLang="zh-CN" sz="2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82420" y="3089275"/>
            <a:ext cx="1593215" cy="1355725"/>
            <a:chOff x="-161" y="4865"/>
            <a:chExt cx="2509" cy="2135"/>
          </a:xfrm>
        </p:grpSpPr>
        <p:cxnSp>
          <p:nvCxnSpPr>
            <p:cNvPr id="42" name="直接箭头连接符 41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890" y="4865"/>
              <a:ext cx="5" cy="1410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>
              <p:custDataLst>
                <p:tags r:id="rId17"/>
              </p:custDataLst>
            </p:nvPr>
          </p:nvSpPr>
          <p:spPr>
            <a:xfrm>
              <a:off x="-161" y="6275"/>
              <a:ext cx="25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hdr+si_off</a:t>
              </a:r>
              <a:endParaRPr lang="en-US" altLang="zh-CN" sz="24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27320" y="3089275"/>
            <a:ext cx="1737360" cy="1355725"/>
            <a:chOff x="-402" y="4865"/>
            <a:chExt cx="2736" cy="2135"/>
          </a:xfrm>
        </p:grpSpPr>
        <p:cxnSp>
          <p:nvCxnSpPr>
            <p:cNvPr id="45" name="直接箭头连接符 44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890" y="4865"/>
              <a:ext cx="5" cy="1410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>
              <p:custDataLst>
                <p:tags r:id="rId19"/>
              </p:custDataLst>
            </p:nvPr>
          </p:nvSpPr>
          <p:spPr>
            <a:xfrm>
              <a:off x="-402" y="6275"/>
              <a:ext cx="273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hdr+wc_off</a:t>
              </a:r>
              <a:endParaRPr lang="en-US" altLang="zh-CN" sz="24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944610" y="3089275"/>
            <a:ext cx="1737360" cy="1355725"/>
            <a:chOff x="-402" y="4865"/>
            <a:chExt cx="2736" cy="2135"/>
          </a:xfrm>
        </p:grpSpPr>
        <p:cxnSp>
          <p:nvCxnSpPr>
            <p:cNvPr id="48" name="直接箭头连接符 47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890" y="4865"/>
              <a:ext cx="5" cy="1410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21"/>
              </p:custDataLst>
            </p:nvPr>
          </p:nvSpPr>
          <p:spPr>
            <a:xfrm>
              <a:off x="-402" y="6275"/>
              <a:ext cx="273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hdr+st_off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26870" y="220345"/>
            <a:ext cx="9053830" cy="131953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71465" y="526415"/>
            <a:ext cx="1564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Agent</a:t>
            </a:r>
            <a:endParaRPr lang="en-US" altLang="zh-CN" sz="4000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81635" y="2492375"/>
            <a:ext cx="2459355" cy="141541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Application</a:t>
            </a:r>
            <a:endParaRPr lang="en-US" altLang="zh-CN" sz="320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529330" y="2492375"/>
            <a:ext cx="2459355" cy="141541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Application</a:t>
            </a:r>
            <a:endParaRPr lang="en-US" altLang="zh-CN" sz="320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944610" y="2492375"/>
            <a:ext cx="2459355" cy="141541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Application</a:t>
            </a:r>
            <a:endParaRPr lang="en-US" altLang="zh-CN" sz="3200"/>
          </a:p>
        </p:txBody>
      </p:sp>
      <p:sp>
        <p:nvSpPr>
          <p:cNvPr id="10" name="文本框 9"/>
          <p:cNvSpPr txBox="1"/>
          <p:nvPr/>
        </p:nvSpPr>
        <p:spPr>
          <a:xfrm>
            <a:off x="6677025" y="2846705"/>
            <a:ext cx="1894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· · · · · ·</a:t>
            </a:r>
            <a:endParaRPr lang="en-US" altLang="zh-CN" sz="4000" b="1"/>
          </a:p>
        </p:txBody>
      </p:sp>
      <p:cxnSp>
        <p:nvCxnSpPr>
          <p:cNvPr id="11" name="直接箭头连接符 10"/>
          <p:cNvCxnSpPr>
            <a:stCxn id="4" idx="2"/>
            <a:endCxn id="6" idx="0"/>
          </p:cNvCxnSpPr>
          <p:nvPr/>
        </p:nvCxnSpPr>
        <p:spPr>
          <a:xfrm flipH="1">
            <a:off x="1611630" y="1539875"/>
            <a:ext cx="4542155" cy="952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759325" y="1539875"/>
            <a:ext cx="1394460" cy="952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9" idx="0"/>
          </p:cNvCxnSpPr>
          <p:nvPr/>
        </p:nvCxnSpPr>
        <p:spPr>
          <a:xfrm>
            <a:off x="6153785" y="1539875"/>
            <a:ext cx="4020820" cy="952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137910" y="1566545"/>
            <a:ext cx="1074420" cy="850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54675" y="1731010"/>
            <a:ext cx="102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调度</a:t>
            </a:r>
            <a:endParaRPr lang="zh-CN" altLang="en-US" sz="2800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81635" y="4746625"/>
            <a:ext cx="2459355" cy="141541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PrioTable</a:t>
            </a:r>
            <a:endParaRPr lang="en-US" altLang="zh-CN" sz="3200"/>
          </a:p>
        </p:txBody>
      </p:sp>
      <p:cxnSp>
        <p:nvCxnSpPr>
          <p:cNvPr id="18" name="直接箭头连接符 17"/>
          <p:cNvCxnSpPr>
            <a:stCxn id="6" idx="2"/>
            <a:endCxn id="17" idx="0"/>
          </p:cNvCxnSpPr>
          <p:nvPr/>
        </p:nvCxnSpPr>
        <p:spPr>
          <a:xfrm>
            <a:off x="1611630" y="3907790"/>
            <a:ext cx="0" cy="838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3529330" y="4746625"/>
            <a:ext cx="2459355" cy="141541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PrioTable</a:t>
            </a:r>
            <a:endParaRPr lang="en-US" altLang="zh-CN" sz="3200"/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8944610" y="4746625"/>
            <a:ext cx="2459355" cy="141541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PrioTable</a:t>
            </a:r>
            <a:endParaRPr lang="en-US" altLang="zh-CN" sz="3200"/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6677025" y="5111750"/>
            <a:ext cx="1894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· · · · · ·</a:t>
            </a:r>
            <a:endParaRPr lang="en-US" altLang="zh-CN" sz="4000" b="1"/>
          </a:p>
        </p:txBody>
      </p:sp>
      <p:cxnSp>
        <p:nvCxnSpPr>
          <p:cNvPr id="23" name="直接箭头连接符 22"/>
          <p:cNvCxnSpPr/>
          <p:nvPr>
            <p:custDataLst>
              <p:tags r:id="rId8"/>
            </p:custDataLst>
          </p:nvPr>
        </p:nvCxnSpPr>
        <p:spPr>
          <a:xfrm>
            <a:off x="4759325" y="3907790"/>
            <a:ext cx="0" cy="838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9"/>
            </p:custDataLst>
          </p:nvPr>
        </p:nvCxnSpPr>
        <p:spPr>
          <a:xfrm>
            <a:off x="10174605" y="3907790"/>
            <a:ext cx="0" cy="838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5654675" y="4066540"/>
            <a:ext cx="274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一一对应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81635" y="418465"/>
            <a:ext cx="4064635" cy="593598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3200"/>
          </a:p>
        </p:txBody>
      </p:sp>
      <p:sp>
        <p:nvSpPr>
          <p:cNvPr id="4" name="矩形 3"/>
          <p:cNvSpPr/>
          <p:nvPr/>
        </p:nvSpPr>
        <p:spPr>
          <a:xfrm>
            <a:off x="2963545" y="603250"/>
            <a:ext cx="1319530" cy="96837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thread 1</a:t>
            </a:r>
            <a:endParaRPr lang="en-US" altLang="zh-CN" sz="2000" b="1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963545" y="2059940"/>
            <a:ext cx="1319530" cy="96837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ym typeface="+mn-ea"/>
              </a:rPr>
              <a:t>thread 2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63545" y="5198110"/>
            <a:ext cx="1319530" cy="96837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ym typeface="+mn-ea"/>
              </a:rPr>
              <a:t>thread 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28365" y="3170555"/>
            <a:ext cx="3835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659130" y="2720975"/>
            <a:ext cx="20637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Application</a:t>
            </a:r>
            <a:endParaRPr lang="en-US" altLang="zh-CN" sz="3200"/>
          </a:p>
          <a:p>
            <a:r>
              <a:rPr lang="en-US" altLang="zh-CN" sz="3200"/>
              <a:t>Proccess</a:t>
            </a:r>
            <a:endParaRPr lang="en-US" altLang="zh-CN" sz="3200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6944360" y="418465"/>
            <a:ext cx="4573905" cy="593598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3200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164705" y="603250"/>
            <a:ext cx="1319530" cy="96837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/>
              <a:t>sched_item 1</a:t>
            </a:r>
            <a:endParaRPr lang="en-US" altLang="zh-CN" sz="1600" b="1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7164705" y="2059940"/>
            <a:ext cx="1319530" cy="96837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sym typeface="+mn-ea"/>
              </a:rPr>
              <a:t>sched_item 2</a:t>
            </a:r>
            <a:endParaRPr lang="en-US" altLang="zh-CN" sz="1600" b="1"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7164705" y="5198110"/>
            <a:ext cx="1319530" cy="96837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sym typeface="+mn-ea"/>
              </a:rPr>
              <a:t>sched_item n</a:t>
            </a:r>
            <a:endParaRPr lang="en-US" altLang="zh-CN" sz="1600" b="1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7629525" y="3170555"/>
            <a:ext cx="3835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  <a:p>
            <a:r>
              <a:rPr lang="en-US" altLang="zh-CN" sz="2000" b="1"/>
              <a:t>·</a:t>
            </a:r>
            <a:endParaRPr lang="en-US" altLang="zh-CN" sz="2000" b="1"/>
          </a:p>
        </p:txBody>
      </p:sp>
      <p:cxnSp>
        <p:nvCxnSpPr>
          <p:cNvPr id="17" name="直接箭头连接符 16"/>
          <p:cNvCxnSpPr>
            <a:stCxn id="4" idx="3"/>
            <a:endCxn id="13" idx="1"/>
          </p:cNvCxnSpPr>
          <p:nvPr/>
        </p:nvCxnSpPr>
        <p:spPr>
          <a:xfrm>
            <a:off x="4283075" y="1087755"/>
            <a:ext cx="2881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4" idx="1"/>
          </p:cNvCxnSpPr>
          <p:nvPr/>
        </p:nvCxnSpPr>
        <p:spPr>
          <a:xfrm>
            <a:off x="4283075" y="2544445"/>
            <a:ext cx="2881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5" idx="1"/>
          </p:cNvCxnSpPr>
          <p:nvPr/>
        </p:nvCxnSpPr>
        <p:spPr>
          <a:xfrm>
            <a:off x="4283075" y="5682615"/>
            <a:ext cx="2881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81880" y="3155315"/>
            <a:ext cx="1460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一一对应</a:t>
            </a:r>
            <a:endParaRPr lang="zh-CN" altLang="en-US" sz="2400"/>
          </a:p>
        </p:txBody>
      </p:sp>
      <p:cxnSp>
        <p:nvCxnSpPr>
          <p:cNvPr id="21" name="直接连接符 20"/>
          <p:cNvCxnSpPr>
            <a:stCxn id="13" idx="3"/>
          </p:cNvCxnSpPr>
          <p:nvPr/>
        </p:nvCxnSpPr>
        <p:spPr>
          <a:xfrm flipV="1">
            <a:off x="8484235" y="1082040"/>
            <a:ext cx="451485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35720" y="916305"/>
            <a:ext cx="1294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dk1"/>
                </a:solidFill>
              </a:rPr>
              <a:t>work_class 1</a:t>
            </a:r>
            <a:endParaRPr lang="en-US" altLang="zh-CN"/>
          </a:p>
        </p:txBody>
      </p:sp>
      <p:sp>
        <p:nvSpPr>
          <p:cNvPr id="24" name="右大括号 23"/>
          <p:cNvSpPr/>
          <p:nvPr/>
        </p:nvSpPr>
        <p:spPr>
          <a:xfrm>
            <a:off x="8531860" y="2444115"/>
            <a:ext cx="244475" cy="12979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8935720" y="2924810"/>
            <a:ext cx="1294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dk1"/>
                </a:solidFill>
              </a:rPr>
              <a:t>work_class 2</a:t>
            </a:r>
            <a:endParaRPr lang="en-US" altLang="zh-CN"/>
          </a:p>
        </p:txBody>
      </p:sp>
      <p:sp>
        <p:nvSpPr>
          <p:cNvPr id="26" name="右大括号 25"/>
          <p:cNvSpPr/>
          <p:nvPr/>
        </p:nvSpPr>
        <p:spPr>
          <a:xfrm>
            <a:off x="8606155" y="4709795"/>
            <a:ext cx="170180" cy="10960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8935720" y="5099050"/>
            <a:ext cx="1294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dk1"/>
                </a:solidFill>
              </a:rPr>
              <a:t>work_class n</a:t>
            </a:r>
            <a:endParaRPr lang="en-US" altLang="zh-CN"/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9369425" y="3260090"/>
            <a:ext cx="3835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·</a:t>
            </a:r>
            <a:endParaRPr lang="en-US" altLang="zh-CN" b="1"/>
          </a:p>
          <a:p>
            <a:r>
              <a:rPr lang="en-US" altLang="zh-CN" b="1"/>
              <a:t>·</a:t>
            </a:r>
            <a:endParaRPr lang="en-US" altLang="zh-CN" b="1"/>
          </a:p>
          <a:p>
            <a:r>
              <a:rPr lang="en-US" altLang="zh-CN" b="1"/>
              <a:t>·</a:t>
            </a:r>
            <a:endParaRPr lang="en-US" altLang="zh-CN" b="1"/>
          </a:p>
          <a:p>
            <a:r>
              <a:rPr lang="en-US" altLang="zh-CN" b="1"/>
              <a:t>·</a:t>
            </a:r>
            <a:endParaRPr lang="en-US" altLang="zh-CN" b="1"/>
          </a:p>
          <a:p>
            <a:r>
              <a:rPr lang="en-US" altLang="zh-CN" b="1"/>
              <a:t>·</a:t>
            </a:r>
            <a:endParaRPr lang="en-US" altLang="zh-CN" b="1"/>
          </a:p>
          <a:p>
            <a:r>
              <a:rPr lang="en-US" altLang="zh-CN" b="1"/>
              <a:t>·</a:t>
            </a:r>
            <a:endParaRPr lang="en-US" altLang="zh-CN" b="1"/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10389235" y="2720975"/>
            <a:ext cx="11283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Prio</a:t>
            </a:r>
            <a:endParaRPr lang="en-US" altLang="zh-CN" sz="3200"/>
          </a:p>
          <a:p>
            <a:r>
              <a:rPr lang="en-US" altLang="zh-CN" sz="3200"/>
              <a:t>Table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2270" y="508000"/>
            <a:ext cx="4351655" cy="286131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995" y="571500"/>
            <a:ext cx="1925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ThreadPool</a:t>
            </a:r>
            <a:endParaRPr lang="en-US" altLang="zh-CN" sz="2800" b="1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86790" y="1310640"/>
            <a:ext cx="1362710" cy="72263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worker</a:t>
            </a:r>
            <a:endParaRPr lang="en-US" altLang="zh-CN" sz="240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762885" y="1310640"/>
            <a:ext cx="1362710" cy="72263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worker</a:t>
            </a:r>
            <a:endParaRPr lang="en-US" altLang="zh-CN" sz="240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986790" y="2362200"/>
            <a:ext cx="1362710" cy="72263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worker</a:t>
            </a:r>
            <a:endParaRPr lang="en-US" altLang="zh-CN" sz="240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762885" y="2362200"/>
            <a:ext cx="1362710" cy="72263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worker</a:t>
            </a:r>
            <a:endParaRPr lang="en-US" altLang="zh-CN" sz="2400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8286750" y="1268730"/>
            <a:ext cx="2372995" cy="133985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/>
              <a:t>load generator</a:t>
            </a:r>
            <a:endParaRPr lang="en-US" altLang="zh-CN" sz="2800"/>
          </a:p>
        </p:txBody>
      </p:sp>
      <p:cxnSp>
        <p:nvCxnSpPr>
          <p:cNvPr id="11" name="直接箭头连接符 10"/>
          <p:cNvCxnSpPr>
            <a:stCxn id="10" idx="1"/>
            <a:endCxn id="7" idx="3"/>
          </p:cNvCxnSpPr>
          <p:nvPr/>
        </p:nvCxnSpPr>
        <p:spPr>
          <a:xfrm flipH="1" flipV="1">
            <a:off x="4125595" y="1671955"/>
            <a:ext cx="4161155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3"/>
          </p:cNvCxnSpPr>
          <p:nvPr/>
        </p:nvCxnSpPr>
        <p:spPr>
          <a:xfrm flipH="1" flipV="1">
            <a:off x="2349500" y="1671955"/>
            <a:ext cx="5927090" cy="261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1"/>
            <a:endCxn id="8" idx="3"/>
          </p:cNvCxnSpPr>
          <p:nvPr/>
        </p:nvCxnSpPr>
        <p:spPr>
          <a:xfrm flipH="1">
            <a:off x="2349500" y="1938655"/>
            <a:ext cx="5937250" cy="784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1"/>
            <a:endCxn id="9" idx="3"/>
          </p:cNvCxnSpPr>
          <p:nvPr/>
        </p:nvCxnSpPr>
        <p:spPr>
          <a:xfrm flipH="1">
            <a:off x="4125595" y="1938655"/>
            <a:ext cx="4161155" cy="784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18760" y="14014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分配</a:t>
            </a:r>
            <a:r>
              <a:rPr lang="en-US" altLang="zh-CN" sz="2400"/>
              <a:t>request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8616950" y="815975"/>
            <a:ext cx="1804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生成</a:t>
            </a:r>
            <a:r>
              <a:rPr lang="en-US" altLang="zh-CN" sz="2400"/>
              <a:t>request</a:t>
            </a:r>
            <a:endParaRPr lang="en-US" altLang="zh-CN" sz="2400"/>
          </a:p>
        </p:txBody>
      </p:sp>
      <p:sp>
        <p:nvSpPr>
          <p:cNvPr id="17" name="矩形 16"/>
          <p:cNvSpPr/>
          <p:nvPr/>
        </p:nvSpPr>
        <p:spPr>
          <a:xfrm>
            <a:off x="177800" y="222250"/>
            <a:ext cx="11798300" cy="3429000"/>
          </a:xfrm>
          <a:prstGeom prst="rect">
            <a:avLst/>
          </a:prstGeom>
          <a:noFill/>
          <a:ln w="349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60255" y="2723515"/>
            <a:ext cx="2146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Client</a:t>
            </a:r>
            <a:r>
              <a:rPr lang="zh-CN" altLang="en-US" sz="4400"/>
              <a:t>端</a:t>
            </a:r>
            <a:endParaRPr lang="zh-CN" altLang="en-US" sz="4400"/>
          </a:p>
        </p:txBody>
      </p:sp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4733925" y="4507230"/>
            <a:ext cx="3121660" cy="180911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Agent</a:t>
            </a:r>
            <a:endParaRPr lang="en-US" altLang="zh-CN" sz="40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558415" y="3369310"/>
            <a:ext cx="3736340" cy="1137920"/>
          </a:xfrm>
          <a:prstGeom prst="straightConnector1">
            <a:avLst/>
          </a:prstGeom>
          <a:ln w="95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34255" y="36772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调度</a:t>
            </a:r>
            <a:endParaRPr lang="zh-CN" altLang="en-US" sz="2800"/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9660255" y="3738880"/>
            <a:ext cx="2146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Agent</a:t>
            </a:r>
            <a:r>
              <a:rPr lang="zh-CN" altLang="en-US" sz="4400"/>
              <a:t>端</a:t>
            </a:r>
            <a:endParaRPr lang="zh-CN" altLang="en-US" sz="4400"/>
          </a:p>
        </p:txBody>
      </p:sp>
      <p:cxnSp>
        <p:nvCxnSpPr>
          <p:cNvPr id="23" name="直接箭头连接符 22"/>
          <p:cNvCxnSpPr>
            <a:endCxn id="19" idx="1"/>
          </p:cNvCxnSpPr>
          <p:nvPr/>
        </p:nvCxnSpPr>
        <p:spPr>
          <a:xfrm>
            <a:off x="1608455" y="3397250"/>
            <a:ext cx="3125470" cy="2014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30655" y="4353560"/>
            <a:ext cx="1969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通过共享内存控制调度策略</a:t>
            </a:r>
            <a:endParaRPr lang="zh-CN" altLang="en-US" sz="2400"/>
          </a:p>
        </p:txBody>
      </p:sp>
      <p:cxnSp>
        <p:nvCxnSpPr>
          <p:cNvPr id="25" name="直接箭头连接符 24"/>
          <p:cNvCxnSpPr>
            <a:stCxn id="10" idx="2"/>
            <a:endCxn id="19" idx="3"/>
          </p:cNvCxnSpPr>
          <p:nvPr/>
        </p:nvCxnSpPr>
        <p:spPr>
          <a:xfrm flipH="1">
            <a:off x="7855585" y="2608580"/>
            <a:ext cx="1617980" cy="2803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8436610" y="4353560"/>
            <a:ext cx="1969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通过共享内存控制调度策略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5721350" y="-44450"/>
            <a:ext cx="12700" cy="7442200"/>
          </a:xfrm>
          <a:prstGeom prst="line">
            <a:avLst/>
          </a:prstGeom>
          <a:ln w="444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17295" y="353695"/>
            <a:ext cx="2899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Worker</a:t>
            </a:r>
            <a:r>
              <a:rPr lang="zh-CN" altLang="en-US" sz="3600"/>
              <a:t>线程</a:t>
            </a:r>
            <a:endParaRPr lang="zh-CN" altLang="en-US" sz="360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647815" y="353695"/>
            <a:ext cx="4321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Load generator</a:t>
            </a:r>
            <a:r>
              <a:rPr lang="zh-CN" altLang="en-US" sz="3600"/>
              <a:t>线程</a:t>
            </a:r>
            <a:endParaRPr lang="zh-CN" altLang="en-US" sz="36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034415" y="2072005"/>
            <a:ext cx="80835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8605" y="1812290"/>
            <a:ext cx="1035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start</a:t>
            </a:r>
            <a:endParaRPr lang="en-US" altLang="zh-CN" sz="2800"/>
          </a:p>
        </p:txBody>
      </p:sp>
      <p:grpSp>
        <p:nvGrpSpPr>
          <p:cNvPr id="14" name="组合 13"/>
          <p:cNvGrpSpPr/>
          <p:nvPr/>
        </p:nvGrpSpPr>
        <p:grpSpPr>
          <a:xfrm>
            <a:off x="1842770" y="1468120"/>
            <a:ext cx="2758440" cy="1207770"/>
            <a:chOff x="2902" y="1864"/>
            <a:chExt cx="4344" cy="1902"/>
          </a:xfrm>
        </p:grpSpPr>
        <p:sp>
          <p:nvSpPr>
            <p:cNvPr id="7" name="矩形 6"/>
            <p:cNvSpPr/>
            <p:nvPr/>
          </p:nvSpPr>
          <p:spPr>
            <a:xfrm>
              <a:off x="2902" y="1864"/>
              <a:ext cx="4345" cy="1902"/>
            </a:xfrm>
            <a:prstGeom prst="rect">
              <a:avLst/>
            </a:prstGeom>
            <a:noFill/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57" y="2406"/>
              <a:ext cx="256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沉睡等待</a:t>
              </a:r>
              <a:endParaRPr lang="zh-CN" altLang="en-US" sz="28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842770" y="4721225"/>
            <a:ext cx="2821940" cy="1207770"/>
            <a:chOff x="2902" y="1864"/>
            <a:chExt cx="4444" cy="1902"/>
          </a:xfrm>
        </p:grpSpPr>
        <p:sp>
          <p:nvSpPr>
            <p:cNvPr id="16" name="矩形 15"/>
            <p:cNvSpPr/>
            <p:nvPr>
              <p:custDataLst>
                <p:tags r:id="rId2"/>
              </p:custDataLst>
            </p:nvPr>
          </p:nvSpPr>
          <p:spPr>
            <a:xfrm>
              <a:off x="2902" y="1864"/>
              <a:ext cx="4345" cy="1902"/>
            </a:xfrm>
            <a:prstGeom prst="rect">
              <a:avLst/>
            </a:prstGeom>
            <a:noFill/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3666" y="2371"/>
              <a:ext cx="3680" cy="132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800"/>
                <a:t>处理请求</a:t>
              </a:r>
              <a:endParaRPr lang="zh-CN" altLang="en-US" sz="280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H="1">
            <a:off x="2327910" y="2686685"/>
            <a:ext cx="10795" cy="2026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063365" y="2697480"/>
            <a:ext cx="10795" cy="2004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66495" y="3181350"/>
            <a:ext cx="12503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被</a:t>
            </a:r>
            <a:r>
              <a:rPr lang="en-US" altLang="zh-CN" sz="2000"/>
              <a:t>load generator</a:t>
            </a:r>
            <a:r>
              <a:rPr lang="zh-CN" altLang="en-US" sz="2000"/>
              <a:t>唤醒</a:t>
            </a:r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4214495" y="3191510"/>
            <a:ext cx="937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请求队列为空</a:t>
            </a:r>
            <a:endParaRPr lang="zh-CN" altLang="en-US" sz="2000"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4595" y="1183640"/>
            <a:ext cx="2759075" cy="1207770"/>
            <a:chOff x="2902" y="1864"/>
            <a:chExt cx="4345" cy="1902"/>
          </a:xfrm>
        </p:grpSpPr>
        <p:sp>
          <p:nvSpPr>
            <p:cNvPr id="3" name="矩形 2"/>
            <p:cNvSpPr/>
            <p:nvPr>
              <p:custDataLst>
                <p:tags r:id="rId4"/>
              </p:custDataLst>
            </p:nvPr>
          </p:nvSpPr>
          <p:spPr>
            <a:xfrm>
              <a:off x="2902" y="1864"/>
              <a:ext cx="4345" cy="1902"/>
            </a:xfrm>
            <a:prstGeom prst="rect">
              <a:avLst/>
            </a:prstGeom>
            <a:noFill/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3857" y="2064"/>
              <a:ext cx="2562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挑选空闲</a:t>
              </a:r>
              <a:r>
                <a:rPr lang="en-US" altLang="zh-CN" sz="2800"/>
                <a:t>worker</a:t>
              </a:r>
              <a:endParaRPr lang="en-US" altLang="zh-CN" sz="28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54595" y="3011805"/>
            <a:ext cx="2759075" cy="1207770"/>
            <a:chOff x="2902" y="1864"/>
            <a:chExt cx="4345" cy="1902"/>
          </a:xfrm>
        </p:grpSpPr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2902" y="1864"/>
              <a:ext cx="4345" cy="1902"/>
            </a:xfrm>
            <a:prstGeom prst="rect">
              <a:avLst/>
            </a:prstGeom>
            <a:noFill/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3178" y="2064"/>
              <a:ext cx="388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800"/>
                <a:t>为选中</a:t>
              </a:r>
              <a:r>
                <a:rPr lang="en-US" altLang="zh-CN" sz="2800"/>
                <a:t>worker</a:t>
              </a:r>
              <a:r>
                <a:rPr lang="zh-CN" altLang="en-US" sz="2800"/>
                <a:t>派送请求</a:t>
              </a:r>
              <a:endParaRPr lang="zh-CN" altLang="en-US" sz="28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554595" y="4848860"/>
            <a:ext cx="2759075" cy="1207770"/>
            <a:chOff x="2902" y="1864"/>
            <a:chExt cx="4345" cy="1902"/>
          </a:xfrm>
        </p:grpSpPr>
        <p:sp>
          <p:nvSpPr>
            <p:cNvPr id="24" name="矩形 23"/>
            <p:cNvSpPr/>
            <p:nvPr>
              <p:custDataLst>
                <p:tags r:id="rId8"/>
              </p:custDataLst>
            </p:nvPr>
          </p:nvSpPr>
          <p:spPr>
            <a:xfrm>
              <a:off x="2902" y="1864"/>
              <a:ext cx="4345" cy="1902"/>
            </a:xfrm>
            <a:prstGeom prst="rect">
              <a:avLst/>
            </a:prstGeom>
            <a:noFill/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>
              <p:custDataLst>
                <p:tags r:id="rId9"/>
              </p:custDataLst>
            </p:nvPr>
          </p:nvSpPr>
          <p:spPr>
            <a:xfrm>
              <a:off x="3857" y="2064"/>
              <a:ext cx="2562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唤醒选中</a:t>
              </a:r>
              <a:r>
                <a:rPr lang="en-US" altLang="zh-CN" sz="2800"/>
                <a:t>worker</a:t>
              </a:r>
              <a:endParaRPr lang="en-US" altLang="zh-CN" sz="2800"/>
            </a:p>
          </p:txBody>
        </p:sp>
      </p:grpSp>
      <p:cxnSp>
        <p:nvCxnSpPr>
          <p:cNvPr id="26" name="直接箭头连接符 25"/>
          <p:cNvCxnSpPr/>
          <p:nvPr>
            <p:custDataLst>
              <p:tags r:id="rId10"/>
            </p:custDataLst>
          </p:nvPr>
        </p:nvCxnSpPr>
        <p:spPr>
          <a:xfrm flipV="1">
            <a:off x="6734810" y="1727835"/>
            <a:ext cx="80835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5969000" y="1468120"/>
            <a:ext cx="1035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start</a:t>
            </a:r>
            <a:endParaRPr lang="en-US" altLang="zh-CN" sz="2800"/>
          </a:p>
        </p:txBody>
      </p:sp>
      <p:cxnSp>
        <p:nvCxnSpPr>
          <p:cNvPr id="28" name="直接箭头连接符 27"/>
          <p:cNvCxnSpPr>
            <a:stCxn id="3" idx="2"/>
            <a:endCxn id="10" idx="0"/>
          </p:cNvCxnSpPr>
          <p:nvPr/>
        </p:nvCxnSpPr>
        <p:spPr>
          <a:xfrm>
            <a:off x="8934450" y="2391410"/>
            <a:ext cx="0" cy="6203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2"/>
            <a:endCxn id="24" idx="0"/>
          </p:cNvCxnSpPr>
          <p:nvPr/>
        </p:nvCxnSpPr>
        <p:spPr>
          <a:xfrm>
            <a:off x="8934450" y="4219575"/>
            <a:ext cx="0" cy="629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3"/>
            <a:endCxn id="3" idx="3"/>
          </p:cNvCxnSpPr>
          <p:nvPr/>
        </p:nvCxnSpPr>
        <p:spPr>
          <a:xfrm flipV="1">
            <a:off x="10313670" y="1787525"/>
            <a:ext cx="3175" cy="3665220"/>
          </a:xfrm>
          <a:prstGeom prst="bentConnector3">
            <a:avLst>
              <a:gd name="adj1" fmla="val 1768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70480" y="1439545"/>
            <a:ext cx="2425700" cy="154178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/>
              <a:t>创建</a:t>
            </a:r>
            <a:endParaRPr lang="zh-CN" altLang="en-US" sz="320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83860" y="4240530"/>
            <a:ext cx="2425700" cy="154178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/>
              <a:t>处理请求</a:t>
            </a:r>
            <a:endParaRPr lang="zh-CN" altLang="en-US" sz="3200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208645" y="1439545"/>
            <a:ext cx="2425700" cy="154178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/>
              <a:t>销毁</a:t>
            </a:r>
            <a:endParaRPr lang="zh-CN" altLang="en-US" sz="3200"/>
          </a:p>
        </p:txBody>
      </p:sp>
      <p:cxnSp>
        <p:nvCxnSpPr>
          <p:cNvPr id="7" name="直接箭头连接符 6"/>
          <p:cNvCxnSpPr>
            <a:stCxn id="4" idx="2"/>
            <a:endCxn id="5" idx="1"/>
          </p:cNvCxnSpPr>
          <p:nvPr/>
        </p:nvCxnSpPr>
        <p:spPr>
          <a:xfrm>
            <a:off x="3783330" y="2981325"/>
            <a:ext cx="1700530" cy="2030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2"/>
          </p:cNvCxnSpPr>
          <p:nvPr/>
        </p:nvCxnSpPr>
        <p:spPr>
          <a:xfrm flipV="1">
            <a:off x="7909560" y="2981325"/>
            <a:ext cx="1511935" cy="2030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" idx="1"/>
          </p:cNvCxnSpPr>
          <p:nvPr/>
        </p:nvCxnSpPr>
        <p:spPr>
          <a:xfrm>
            <a:off x="1605280" y="2204720"/>
            <a:ext cx="96520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18515" y="19494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start</a:t>
            </a: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MDc4ZmYyZDhiMzAxNThlYWFmOTJiMGE2OTZkZjczMTgifQ=="/>
  <p:tag name="KSO_WPP_MARK_KEY" val="fe74bb1e-d057-44e0-8c0f-bf05a6253d19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演示</Application>
  <PresentationFormat>宽屏</PresentationFormat>
  <Paragraphs>159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黄雯萱</dc:creator>
  <cp:lastModifiedBy>伊丽莎白粒子</cp:lastModifiedBy>
  <cp:revision>26</cp:revision>
  <dcterms:created xsi:type="dcterms:W3CDTF">2023-06-03T11:27:00Z</dcterms:created>
  <dcterms:modified xsi:type="dcterms:W3CDTF">2023-06-05T15:44:26Z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E33F91FBC68A4940B6DCD205E3A536F7_12</vt:lpwstr>
  </property>
  <property fmtid="{D5CDD505-2E9C-101B-9397-08002B2CF9AE}" pid="3" name="KSOProductBuildVer">
    <vt:lpwstr>2052-11.1.0.14309</vt:lpwstr>
  </property>
</Properties>
</file>