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38" r:id="rId2"/>
    <p:sldId id="335" r:id="rId3"/>
    <p:sldId id="421" r:id="rId4"/>
    <p:sldId id="422" r:id="rId5"/>
    <p:sldId id="437" r:id="rId6"/>
    <p:sldId id="438" r:id="rId7"/>
    <p:sldId id="430" r:id="rId8"/>
    <p:sldId id="431" r:id="rId9"/>
    <p:sldId id="448" r:id="rId10"/>
    <p:sldId id="447" r:id="rId11"/>
    <p:sldId id="440" r:id="rId12"/>
    <p:sldId id="442" r:id="rId13"/>
    <p:sldId id="443" r:id="rId14"/>
    <p:sldId id="444" r:id="rId15"/>
    <p:sldId id="445" r:id="rId16"/>
    <p:sldId id="446" r:id="rId17"/>
    <p:sldId id="449" r:id="rId18"/>
    <p:sldId id="334" r:id="rId19"/>
    <p:sldId id="403" r:id="rId20"/>
  </p:sldIdLst>
  <p:sldSz cx="9144000" cy="6858000" type="screen4x3"/>
  <p:notesSz cx="6881813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7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ocs.telerik.com/kendo-ui/aspnet-mvc/asp-net-mvc-5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oui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oui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362200"/>
            <a:ext cx="5867400" cy="1524000"/>
          </a:xfrm>
        </p:spPr>
        <p:txBody>
          <a:bodyPr/>
          <a:lstStyle/>
          <a:p>
            <a:r>
              <a:rPr lang="en-US" dirty="0"/>
              <a:t>Kendo UI ASP.NET MVC Wrappers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5" y="1092040"/>
            <a:ext cx="2164279" cy="2083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Kendo namespace 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web.config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 </a:t>
            </a:r>
            <a:r>
              <a:rPr lang="en-US" dirty="0" smtClean="0"/>
              <a:t>folder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&lt;system.web.webPages.razor&gt;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pageBaseType="System.Web.Mvc.WebViewPage"&gt;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&lt;namespaces&gt;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namespace="System.Web.Mvc.Ajax"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namespace="System.Web.Mvc.Html"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namespace="System.Web.Optimization"/&gt;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namespace="System.Web.Routing"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 namespace="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Kendo.Mvc.UI" /&gt;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&lt;/namespaces&gt;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system.web.webPages.razor&gt;</a:t>
            </a:r>
          </a:p>
        </p:txBody>
      </p:sp>
    </p:spTree>
    <p:extLst>
      <p:ext uri="{BB962C8B-B14F-4D97-AF65-F5344CB8AC3E}">
        <p14:creationId xmlns:p14="http://schemas.microsoft.com/office/powerpoint/2010/main" val="14849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HTML and JavaScript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r>
              <a:rPr lang="en-US" dirty="0" smtClean="0"/>
              <a:t>ASP.NET MVC wrappers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 code MUST be after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reference!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306253" cy="2903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86000"/>
            <a:ext cx="3676650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Left Arrow 6"/>
          <p:cNvSpPr/>
          <p:nvPr/>
        </p:nvSpPr>
        <p:spPr>
          <a:xfrm rot="9030484">
            <a:off x="2632252" y="3369486"/>
            <a:ext cx="256387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328710"/>
            <a:ext cx="456247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663" y="3481528"/>
            <a:ext cx="1952625" cy="230505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7281641">
            <a:off x="4774291" y="4509081"/>
            <a:ext cx="170749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Installing Kendo UI for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457200"/>
          </a:xfrm>
        </p:spPr>
        <p:txBody>
          <a:bodyPr/>
          <a:lstStyle/>
          <a:p>
            <a:r>
              <a:rPr lang="en-US" dirty="0" smtClean="0"/>
              <a:t>Documentation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33" y="990600"/>
            <a:ext cx="3975335" cy="376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903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Kendo UI HTML Helpers</a:t>
            </a:r>
            <a:endParaRPr lang="en-US" dirty="0"/>
          </a:p>
        </p:txBody>
      </p:sp>
      <p:pic>
        <p:nvPicPr>
          <p:cNvPr id="5122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10149" cy="337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http://www.kendoui.com/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Lightweight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C#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Auto-generate markup within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Return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to the browser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Fluent API</a:t>
            </a:r>
          </a:p>
          <a:p>
            <a:pPr lvl="1"/>
            <a:r>
              <a:rPr lang="en-US" dirty="0" smtClean="0"/>
              <a:t>Can be used in both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Forms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</a:p>
          <a:p>
            <a:pPr lvl="1"/>
            <a:r>
              <a:rPr lang="en-US" dirty="0" smtClean="0"/>
              <a:t>Easily customized through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Some Web Widgets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AutoComplete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Calendar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DropDownList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Upload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TreeView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Some DataViz Widgets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Chart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LinearGauge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RadialGauge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Usage of helpers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288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@(Html.Kendo().Grid((IEnumerable&lt;Models.Product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ViewBag.Products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.Name("grid")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.Columns(columns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columns.Bound(pr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pr.ProductID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columns.Bound(pr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pr.ProductName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columns.Bound(pr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pr.UnitsInStock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.Pageable()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.Sortable()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9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Kendo UI MVC Helpers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33" y="990600"/>
            <a:ext cx="3975335" cy="376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38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/>
              <a:t>Kendo UI ASP.NET MVC Wrappers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Kendo UI Summary and Installation</a:t>
            </a:r>
          </a:p>
          <a:p>
            <a:r>
              <a:rPr lang="en-US" dirty="0" smtClean="0"/>
              <a:t>Kendo HTML Helpers</a:t>
            </a:r>
          </a:p>
          <a:p>
            <a:r>
              <a:rPr lang="en-US" dirty="0" smtClean="0"/>
              <a:t>Kendo Widgets</a:t>
            </a:r>
          </a:p>
          <a:p>
            <a:r>
              <a:rPr lang="en-US" dirty="0" smtClean="0"/>
              <a:t>Kendo Grid</a:t>
            </a:r>
          </a:p>
          <a:p>
            <a:r>
              <a:rPr lang="en-US" dirty="0" smtClean="0"/>
              <a:t>Kendo DataViz</a:t>
            </a:r>
          </a:p>
          <a:p>
            <a:r>
              <a:rPr lang="en-US" dirty="0" smtClean="0"/>
              <a:t>Live Application Build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9" y="34399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Kendo UI</a:t>
            </a:r>
            <a:endParaRPr lang="en-US" dirty="0"/>
          </a:p>
        </p:txBody>
      </p:sp>
      <p:pic>
        <p:nvPicPr>
          <p:cNvPr id="5122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10149" cy="337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http://www.kendoui.com/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Kendo UI?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modern interactive web </a:t>
            </a:r>
            <a:r>
              <a:rPr lang="en-US" dirty="0" smtClean="0"/>
              <a:t>applications</a:t>
            </a:r>
          </a:p>
          <a:p>
            <a:r>
              <a:rPr lang="en-US" dirty="0"/>
              <a:t>Collection of script files and resources (styles, images,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Leverages</a:t>
            </a:r>
            <a:endParaRPr lang="en-US" dirty="0"/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HTML5</a:t>
            </a:r>
            <a:endParaRPr lang="en-US" dirty="0"/>
          </a:p>
          <a:p>
            <a:pPr lvl="1"/>
            <a:r>
              <a:rPr lang="en-US" dirty="0" smtClean="0"/>
              <a:t>CSS3</a:t>
            </a:r>
            <a:endParaRPr lang="en-US" dirty="0"/>
          </a:p>
          <a:p>
            <a:pPr lvl="1"/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http://www.kendoui.com/Libraries/Banners/kendo-home-5th-banner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94" y="2819400"/>
            <a:ext cx="454050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Provide?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UI </a:t>
            </a:r>
            <a:r>
              <a:rPr lang="en-US" dirty="0" smtClean="0"/>
              <a:t>Widgets</a:t>
            </a:r>
          </a:p>
          <a:p>
            <a:pPr lvl="1"/>
            <a:r>
              <a:rPr lang="en-US" dirty="0"/>
              <a:t>HTML5 controls based on </a:t>
            </a:r>
            <a:r>
              <a:rPr lang="en-US" dirty="0" err="1"/>
              <a:t>jQuery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3 categories of UI Widgets</a:t>
            </a:r>
          </a:p>
          <a:p>
            <a:pPr lvl="2"/>
            <a:r>
              <a:rPr lang="en-US" dirty="0" smtClean="0"/>
              <a:t>Web</a:t>
            </a:r>
          </a:p>
          <a:p>
            <a:pPr lvl="2"/>
            <a:r>
              <a:rPr lang="en-US" dirty="0" smtClean="0"/>
              <a:t>DataViz</a:t>
            </a:r>
          </a:p>
          <a:p>
            <a:pPr lvl="2"/>
            <a:r>
              <a:rPr lang="en-US" dirty="0" smtClean="0"/>
              <a:t>Mobile</a:t>
            </a:r>
          </a:p>
          <a:p>
            <a:r>
              <a:rPr lang="en-US" dirty="0" smtClean="0"/>
              <a:t>Client-side </a:t>
            </a:r>
            <a:r>
              <a:rPr lang="en-US" dirty="0" err="1" smtClean="0"/>
              <a:t>DataSource</a:t>
            </a:r>
            <a:endParaRPr lang="en-US" dirty="0"/>
          </a:p>
          <a:p>
            <a:pPr lvl="1"/>
            <a:r>
              <a:rPr lang="en-US" dirty="0"/>
              <a:t>Abstraction for working </a:t>
            </a:r>
            <a:r>
              <a:rPr lang="en-US" dirty="0" smtClean="0"/>
              <a:t>with </a:t>
            </a:r>
            <a:r>
              <a:rPr lang="en-US" dirty="0"/>
              <a:t>all types of data on the client side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0" name="Picture 2" descr="http://www.kendoui.com/Libraries/Banners/dataviz-home-image-q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6480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</a:t>
            </a:r>
            <a:r>
              <a:rPr lang="en-US" dirty="0" smtClean="0"/>
              <a:t>Provide?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Framework</a:t>
            </a:r>
            <a:endParaRPr lang="en-US" b="0" dirty="0"/>
          </a:p>
          <a:p>
            <a:pPr lvl="1"/>
            <a:r>
              <a:rPr lang="en-US" dirty="0"/>
              <a:t>Provides declarative binding and two-way data synchronization in your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Animation </a:t>
            </a:r>
            <a:r>
              <a:rPr lang="en-US" dirty="0"/>
              <a:t>and Drag &amp; </a:t>
            </a:r>
            <a:r>
              <a:rPr lang="en-US" dirty="0" smtClean="0"/>
              <a:t>Drop</a:t>
            </a:r>
          </a:p>
          <a:p>
            <a:r>
              <a:rPr lang="en-US" dirty="0" smtClean="0"/>
              <a:t>Templating</a:t>
            </a:r>
            <a:endParaRPr lang="en-US" dirty="0"/>
          </a:p>
          <a:p>
            <a:r>
              <a:rPr lang="en-US" dirty="0" smtClean="0"/>
              <a:t>Validation </a:t>
            </a:r>
            <a:r>
              <a:rPr lang="en-US" dirty="0"/>
              <a:t>Framework </a:t>
            </a:r>
            <a:endParaRPr lang="en-US" b="0" dirty="0"/>
          </a:p>
          <a:p>
            <a:r>
              <a:rPr lang="en-US" dirty="0" smtClean="0"/>
              <a:t>Server wrappers</a:t>
            </a:r>
          </a:p>
          <a:p>
            <a:pPr lvl="1"/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Java and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194" name="Picture 2" descr="http://www.kendoui.com/Libraries/Banners/q3-201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4385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Kendo UI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Download Kendo </a:t>
            </a:r>
            <a:r>
              <a:rPr lang="en-US" dirty="0"/>
              <a:t>UI Complete for </a:t>
            </a:r>
            <a:r>
              <a:rPr lang="en-US" dirty="0" smtClean="0"/>
              <a:t>MVC</a:t>
            </a:r>
            <a:endParaRPr lang="en-US" dirty="0"/>
          </a:p>
          <a:p>
            <a:r>
              <a:rPr lang="en-US" dirty="0" smtClean="0"/>
              <a:t>Copy and </a:t>
            </a:r>
            <a:r>
              <a:rPr lang="en-US" dirty="0"/>
              <a:t>reference </a:t>
            </a:r>
            <a:r>
              <a:rPr lang="en-US" dirty="0" smtClean="0"/>
              <a:t>Kendo.Mvc.dll</a:t>
            </a:r>
          </a:p>
          <a:p>
            <a:pPr lvl="1"/>
            <a:r>
              <a:rPr lang="en-US" sz="2800" dirty="0" smtClean="0"/>
              <a:t>Located in: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...\wrappers\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aspnetmvc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\Binaries\Mvc5</a:t>
            </a:r>
          </a:p>
          <a:p>
            <a:r>
              <a:rPr lang="en-US" dirty="0" smtClean="0"/>
              <a:t>Copy the provided version of </a:t>
            </a:r>
            <a:r>
              <a:rPr lang="en-US" dirty="0" err="1" smtClean="0"/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JavaScript files into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~\Scripts\Kendo</a:t>
            </a:r>
          </a:p>
          <a:p>
            <a:pPr lvl="1"/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\kendo.all.min.js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\kendo.aspnetmvc.min.js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CSS files and images into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~\Content</a:t>
            </a:r>
          </a:p>
          <a:p>
            <a:pPr lvl="1"/>
            <a:r>
              <a:rPr lang="en-US" sz="2800" dirty="0" smtClean="0"/>
              <a:t>All from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…\styles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~Content\Kendo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8968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 bundles for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Create bundles for CSS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Clear the ignore list for the bundles</a:t>
            </a:r>
            <a:endParaRPr lang="en-US" sz="2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059" y="1344706"/>
            <a:ext cx="766930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ScriptBundle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("~/bundles/jquery").Include(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"~/Scripts/Kendo/jquery.min.js"));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ScriptBundle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("~/bundles/kendo").Include(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"~/Scripts/Kendo/kendo.web.min.js“,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"~/Scripts/Kendo/kendo.aspnetmvc.min.js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0988" y="4267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StyleBundle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("~/Content/kendo").Include(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Content/kendo.common.*",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Content/kendo.default.*"));</a:t>
            </a:r>
          </a:p>
        </p:txBody>
      </p:sp>
    </p:spTree>
    <p:extLst>
      <p:ext uri="{BB962C8B-B14F-4D97-AF65-F5344CB8AC3E}">
        <p14:creationId xmlns:p14="http://schemas.microsoft.com/office/powerpoint/2010/main" val="32060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bundles (if not already)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Render the bundles in your Layout page</a:t>
            </a: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9953" y="1524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Application_Start()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BundleConfig.RegisterBundles(BundleTable.Bundles);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9953" y="4267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other content --&gt;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@Styles.Render("~/Content/kendo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Scripts.Render("~/bundles/kendo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// after jQuery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4705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8978</TotalTime>
  <Words>601</Words>
  <Application>Microsoft Office PowerPoint</Application>
  <PresentationFormat>On-screen Show (4:3)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 2</vt:lpstr>
      <vt:lpstr>Telerik Academy</vt:lpstr>
      <vt:lpstr>Kendo UI ASP.NET MVC Wrappers</vt:lpstr>
      <vt:lpstr>Table of Contents</vt:lpstr>
      <vt:lpstr>Kendo UI</vt:lpstr>
      <vt:lpstr>What is Kendo UI? </vt:lpstr>
      <vt:lpstr>What Does Kendo UI Provide? </vt:lpstr>
      <vt:lpstr>What Does Kendo UI Provide? </vt:lpstr>
      <vt:lpstr>Include Kendo UI in Project</vt:lpstr>
      <vt:lpstr>Include Kendo UI in Project</vt:lpstr>
      <vt:lpstr>Include Kendo UI in Project</vt:lpstr>
      <vt:lpstr>Include Kendo UI in Project</vt:lpstr>
      <vt:lpstr>Using Kendo UI</vt:lpstr>
      <vt:lpstr>Installing Kendo UI for MVC</vt:lpstr>
      <vt:lpstr>Kendo UI HTML Helpers</vt:lpstr>
      <vt:lpstr>Kendo UI HTML Helpers</vt:lpstr>
      <vt:lpstr>Kendo UI HTML Helpers</vt:lpstr>
      <vt:lpstr>Kendo UI HTML Helpers</vt:lpstr>
      <vt:lpstr>Kendo UI MVC Helpers</vt:lpstr>
      <vt:lpstr>Kendo UI ASP.NET MVC Wrappers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Konstantin Simeonov</cp:lastModifiedBy>
  <cp:revision>934</cp:revision>
  <dcterms:created xsi:type="dcterms:W3CDTF">2007-12-08T16:03:35Z</dcterms:created>
  <dcterms:modified xsi:type="dcterms:W3CDTF">2016-02-01T11:14:24Z</dcterms:modified>
  <cp:category>software engineering</cp:category>
</cp:coreProperties>
</file>