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257461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  <Relationship Id="rId3" Type="http://schemas.openxmlformats.org/officeDocument/2006/relationships/hyperlink" Target="https://github.com/PHPOffice/PHPPresentation/" TargetMode="Externa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  <Relationship Id="rId3" Type="http://schemas.openxmlformats.org/officeDocument/2006/relationships/hyperlink" Target="https://github.com/PHPOffice/PHPPresentation/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>
            <a:hlinkClick r:id="rId3" tooltip="PHPPresenta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381250" y="762000"/>
            <a:ext cx="190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2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620000" cy="4572000"/>
          <a:chOff x="95250" y="95250"/>
          <a:chExt cx="7620000" cy="4572000"/>
        </a:xfrm>
      </p:grpSpPr>
      <p:pic>
        <p:nvPicPr>
          <p:cNvPr id="1" name="PHPPresentation logo" descr="PHPPresentation logo">
            <a:hlinkClick r:id="rId3" tooltip="PHPPresenta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2222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233333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6">
  <a:themeElements>
    <a:clrScheme name="Theme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Pixelion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2018-09-12T05:24:40Z</dcterms:created>
  <dcterms:modified xsi:type="dcterms:W3CDTF">2018-09-12T05:24:40Z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