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4526727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-logo3.png"/>
  <Relationship Id="rId3" Type="http://schemas.openxmlformats.org/officeDocument/2006/relationships/hyperlink" Target="https://pixelion.com.ua" TargetMode="Externa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-logo4.png"/>
  <Relationship Id="rId3" Type="http://schemas.openxmlformats.org/officeDocument/2006/relationships/hyperlink" Target="https://pixelion.com.u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810500" cy="4286250"/>
          <a:chOff x="95250" y="95250"/>
          <a:chExt cx="7810500" cy="4286250"/>
        </a:xfrm>
      </p:grpSpPr>
      <p:pic>
        <p:nvPicPr>
          <p:cNvPr id="1" name="Pixelion logo" descr="Pixelion logo">
            <a:hlinkClick r:id="rId3" tooltip="Pixel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504825" cy="571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143000" y="171450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PIXELION STUDI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0" y="3810000"/>
            <a:ext cx="66675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elcome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ixelion logo" descr="Pixelion logo">
            <a:hlinkClick r:id="rId3" tooltip="Pixel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504825" cy="571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Pixelion web studi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0" y="2857500"/>
            <a:ext cx="571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 team of experienced, courageous and predatory developers who are not looking for alternatives and roundabouts, constantly hunt interesting projects and always strive to exceed the expectations of partners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7">
  <a:themeElements>
    <a:clrScheme name="Theme6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Pixelion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Pixelion studio</dc:creator>
  <cp:lastModifiedBy>Pixelion Team</cp:lastModifiedBy>
  <dcterms:created xsi:type="dcterms:W3CDTF">2019-04-26T03:56:41Z</dcterms:created>
  <dcterms:modified xsi:type="dcterms:W3CDTF">2019-04-26T03:56:41Z</dcterms:modified>
  <dc:title>Sample file title</dc:title>
  <dc:description>Sample file Description</dc:description>
  <dc:subject>Sample file Subject</dc:subject>
  <cp:keywords>office 2007 pixelion studio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