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52672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1.png"/>
  <Relationship Id="rId3" Type="http://schemas.openxmlformats.org/officeDocument/2006/relationships/hyperlink" Target="https://pixelion.com.ua" TargetMode="Externa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-logo2.png"/>
  <Relationship Id="rId3" Type="http://schemas.openxmlformats.org/officeDocument/2006/relationships/hyperlink" Target="https://pixelion.com.u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810500" cy="4286250"/>
          <a:chOff x="95250" y="95250"/>
          <a:chExt cx="7810500" cy="428625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143000" y="1714500"/>
            <a:ext cx="6667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6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3810000"/>
            <a:ext cx="66675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Добро пожаловать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1" name="Pixelion logo" descr="Pixelion logo">
            <a:hlinkClick r:id="rId3" tooltip="Pixel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504825" cy="571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E06B20">
                    <a:alpha val="100.00%"/>
                  </a:srgbClr>
                </a:solidFill>
                <a:latin typeface="Calibri"/>
              </a:rPr>
              <a:t><![CDATA[Pixelion web studio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0" y="2857500"/>
            <a:ext cx="5715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Команда опытных, смелых и хищных разработчиков, которые не ищут альтернатив и окольных путей, постоянно охотятся на интересные проекты и всегда стремятся превзойти ожидания партнеров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Pixelion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Pixelion studio</dc:creator>
  <cp:lastModifiedBy>Pixelion Team</cp:lastModifiedBy>
  <dcterms:created xsi:type="dcterms:W3CDTF">2019-04-26T03:56:41Z</dcterms:created>
  <dcterms:modified xsi:type="dcterms:W3CDTF">2019-04-26T03:56:41Z</dcterms:modified>
  <dc:title>Sample file title</dc:title>
  <dc:description>Sample file Description</dc:description>
  <dc:subject>Sample file Subject</dc:subject>
  <cp:keywords>office 2007 pixelion studio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