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75" r:id="rId9"/>
    <p:sldId id="264" r:id="rId10"/>
    <p:sldId id="265" r:id="rId11"/>
    <p:sldId id="270" r:id="rId12"/>
    <p:sldId id="273" r:id="rId13"/>
    <p:sldId id="274" r:id="rId14"/>
    <p:sldId id="272" r:id="rId15"/>
    <p:sldId id="271" r:id="rId16"/>
    <p:sldId id="268" r:id="rId17"/>
    <p:sldId id="269" r:id="rId18"/>
    <p:sldId id="266" r:id="rId19"/>
    <p:sldId id="267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8B0FF-02BF-7564-488D-74055B9410E5}" v="387" dt="2022-02-21T15:59:24.007"/>
    <p1510:client id="{44615F9E-D634-649F-C2FD-13116DEEB6C3}" v="2" dt="2022-02-21T07:43:23.349"/>
    <p1510:client id="{47DAB88F-CE35-4F04-8738-8FDE4AB1352D}" v="147" dt="2022-02-20T11:22:41.305"/>
    <p1510:client id="{63016130-3D7F-EEE2-BABC-B87DECE56E69}" v="262" dt="2022-03-24T15:40:38.599"/>
    <p1510:client id="{ABD638BD-06DF-BBA3-5514-9D4D9A6AB684}" v="14" dt="2022-03-26T06:25:18.955"/>
    <p1510:client id="{AFC5C11F-F07B-C1D7-A395-73A82FF15FE4}" v="989" dt="2022-02-20T16:32:38.657"/>
    <p1510:client id="{EE1D3DD7-9B86-F21D-E61F-08EDDEC71E71}" v="188" dt="2022-02-20T11:28:45.102"/>
    <p1510:client id="{FC4D2534-9FF6-6AE9-018E-5DAC6719EAEC}" v="1908" dt="2022-03-26T12:58:57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9A50D-08CE-4B2D-865A-9B6B478276D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36C91A-103F-4675-A035-D523581DE9A0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Overview</a:t>
          </a:r>
          <a:endParaRPr lang="en-US" dirty="0"/>
        </a:p>
      </dgm:t>
    </dgm:pt>
    <dgm:pt modelId="{E491FB98-F6DE-4CF1-A6A5-9514ABD495FB}" type="parTrans" cxnId="{94106E4A-A2B3-436D-9A9B-EAB6996E8A0B}">
      <dgm:prSet/>
      <dgm:spPr/>
      <dgm:t>
        <a:bodyPr/>
        <a:lstStyle/>
        <a:p>
          <a:endParaRPr lang="en-US"/>
        </a:p>
      </dgm:t>
    </dgm:pt>
    <dgm:pt modelId="{615E46B4-062F-48D7-B430-32FDA982175B}" type="sibTrans" cxnId="{94106E4A-A2B3-436D-9A9B-EAB6996E8A0B}">
      <dgm:prSet/>
      <dgm:spPr/>
      <dgm:t>
        <a:bodyPr/>
        <a:lstStyle/>
        <a:p>
          <a:endParaRPr lang="en-US"/>
        </a:p>
      </dgm:t>
    </dgm:pt>
    <dgm:pt modelId="{AD14BBD8-B9CC-45DD-84B9-650D1FE051E8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Advantages and Disadvantages</a:t>
          </a:r>
          <a:endParaRPr lang="en-US" dirty="0"/>
        </a:p>
      </dgm:t>
    </dgm:pt>
    <dgm:pt modelId="{B262952F-A8E2-47F6-BD4A-B60E7F8026D1}" type="parTrans" cxnId="{9177BF86-9F65-4EA9-AF1A-690B444CB5E1}">
      <dgm:prSet/>
      <dgm:spPr/>
      <dgm:t>
        <a:bodyPr/>
        <a:lstStyle/>
        <a:p>
          <a:endParaRPr lang="en-US"/>
        </a:p>
      </dgm:t>
    </dgm:pt>
    <dgm:pt modelId="{B005C921-C30B-4E19-9CF6-F07D7881CD4C}" type="sibTrans" cxnId="{9177BF86-9F65-4EA9-AF1A-690B444CB5E1}">
      <dgm:prSet/>
      <dgm:spPr/>
      <dgm:t>
        <a:bodyPr/>
        <a:lstStyle/>
        <a:p>
          <a:endParaRPr lang="en-US"/>
        </a:p>
      </dgm:t>
    </dgm:pt>
    <dgm:pt modelId="{62829F02-FED9-48E3-AA1D-EFD6C48E9958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b="0" dirty="0">
              <a:latin typeface="Avenir Next LT Pro"/>
            </a:rPr>
            <a:t>Working Mechanism</a:t>
          </a:r>
          <a:endParaRPr lang="en-US" dirty="0"/>
        </a:p>
      </dgm:t>
    </dgm:pt>
    <dgm:pt modelId="{B47848EE-9586-49C3-882E-5B280700BDD8}" type="parTrans" cxnId="{C370D899-36B9-406F-B98D-C5291835D2A1}">
      <dgm:prSet/>
      <dgm:spPr/>
      <dgm:t>
        <a:bodyPr/>
        <a:lstStyle/>
        <a:p>
          <a:endParaRPr lang="en-US"/>
        </a:p>
      </dgm:t>
    </dgm:pt>
    <dgm:pt modelId="{7EE00DB2-BF5A-447C-8BD6-1488604959D0}" type="sibTrans" cxnId="{C370D899-36B9-406F-B98D-C5291835D2A1}">
      <dgm:prSet/>
      <dgm:spPr/>
      <dgm:t>
        <a:bodyPr/>
        <a:lstStyle/>
        <a:p>
          <a:endParaRPr lang="en-US"/>
        </a:p>
      </dgm:t>
    </dgm:pt>
    <dgm:pt modelId="{1536D3FB-D920-4309-8E71-C4B8EAE0552E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b="0" dirty="0">
              <a:latin typeface="Avenir Next LT Pro"/>
            </a:rPr>
            <a:t>Types</a:t>
          </a:r>
          <a:endParaRPr lang="en-US" dirty="0"/>
        </a:p>
      </dgm:t>
    </dgm:pt>
    <dgm:pt modelId="{AD194EE1-BDB4-46B6-898B-70C903740D1C}" type="parTrans" cxnId="{261D22B7-9C25-42AE-9F1B-C8C78146389C}">
      <dgm:prSet/>
      <dgm:spPr/>
      <dgm:t>
        <a:bodyPr/>
        <a:lstStyle/>
        <a:p>
          <a:endParaRPr lang="en-US"/>
        </a:p>
      </dgm:t>
    </dgm:pt>
    <dgm:pt modelId="{AB1E3E10-3272-44CE-BC5E-F3161A761DF2}" type="sibTrans" cxnId="{261D22B7-9C25-42AE-9F1B-C8C78146389C}">
      <dgm:prSet/>
      <dgm:spPr/>
      <dgm:t>
        <a:bodyPr/>
        <a:lstStyle/>
        <a:p>
          <a:endParaRPr lang="en-US"/>
        </a:p>
      </dgm:t>
    </dgm:pt>
    <dgm:pt modelId="{630D42A2-350E-4028-B92E-17DC621033A8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History</a:t>
          </a:r>
          <a:endParaRPr lang="en-US" dirty="0"/>
        </a:p>
      </dgm:t>
    </dgm:pt>
    <dgm:pt modelId="{FDE791F0-891B-4BD7-BA46-872BB597FD10}" type="parTrans" cxnId="{0905E254-F31A-4F7D-A812-5C0E0A82DDEE}">
      <dgm:prSet/>
      <dgm:spPr/>
      <dgm:t>
        <a:bodyPr/>
        <a:lstStyle/>
        <a:p>
          <a:endParaRPr lang="en-US"/>
        </a:p>
      </dgm:t>
    </dgm:pt>
    <dgm:pt modelId="{AD0CC668-9676-4AAE-87E2-A3A25BEF3309}" type="sibTrans" cxnId="{0905E254-F31A-4F7D-A812-5C0E0A82DDEE}">
      <dgm:prSet/>
      <dgm:spPr/>
      <dgm:t>
        <a:bodyPr/>
        <a:lstStyle/>
        <a:p>
          <a:endParaRPr lang="en-US"/>
        </a:p>
      </dgm:t>
    </dgm:pt>
    <dgm:pt modelId="{286F524C-5EE6-4F53-B3AF-A1153BFCA88D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ML vs AI vs DL</a:t>
          </a:r>
          <a:endParaRPr lang="en-US" dirty="0"/>
        </a:p>
      </dgm:t>
    </dgm:pt>
    <dgm:pt modelId="{D10EDA9A-89B8-4C1F-85A7-E1B18EA681FC}" type="parTrans" cxnId="{D2E481C6-5653-4868-8019-839DEEA29909}">
      <dgm:prSet/>
      <dgm:spPr/>
      <dgm:t>
        <a:bodyPr/>
        <a:lstStyle/>
        <a:p>
          <a:endParaRPr lang="en-US"/>
        </a:p>
      </dgm:t>
    </dgm:pt>
    <dgm:pt modelId="{090FCEDD-DC6B-48E9-BE14-6DC129AEF3E9}" type="sibTrans" cxnId="{D2E481C6-5653-4868-8019-839DEEA29909}">
      <dgm:prSet/>
      <dgm:spPr/>
      <dgm:t>
        <a:bodyPr/>
        <a:lstStyle/>
        <a:p>
          <a:endParaRPr lang="en-US"/>
        </a:p>
      </dgm:t>
    </dgm:pt>
    <dgm:pt modelId="{C23D27B8-81A9-4C43-B9C1-A820FB889FB5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Future of ML</a:t>
          </a:r>
          <a:endParaRPr lang="en-US" dirty="0"/>
        </a:p>
      </dgm:t>
    </dgm:pt>
    <dgm:pt modelId="{BE094202-358A-4FE7-9A65-77B244F67CAC}" type="parTrans" cxnId="{F09F7195-1077-40B4-919A-2B10738238EA}">
      <dgm:prSet/>
      <dgm:spPr/>
      <dgm:t>
        <a:bodyPr/>
        <a:lstStyle/>
        <a:p>
          <a:endParaRPr lang="en-US"/>
        </a:p>
      </dgm:t>
    </dgm:pt>
    <dgm:pt modelId="{1D6482DC-77A4-45CE-ADE8-E47C9F4DA8C8}" type="sibTrans" cxnId="{F09F7195-1077-40B4-919A-2B10738238EA}">
      <dgm:prSet/>
      <dgm:spPr/>
      <dgm:t>
        <a:bodyPr/>
        <a:lstStyle/>
        <a:p>
          <a:endParaRPr lang="en-US"/>
        </a:p>
      </dgm:t>
    </dgm:pt>
    <dgm:pt modelId="{FD0F0E16-6F40-493C-BFB5-0713E9631C1D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QNA</a:t>
          </a:r>
          <a:endParaRPr lang="en-US" dirty="0"/>
        </a:p>
      </dgm:t>
    </dgm:pt>
    <dgm:pt modelId="{23A6A59B-8713-4C47-AC14-85710CDE4311}" type="parTrans" cxnId="{84950720-10C3-486D-B49C-E2CA228DDFDA}">
      <dgm:prSet/>
      <dgm:spPr/>
      <dgm:t>
        <a:bodyPr/>
        <a:lstStyle/>
        <a:p>
          <a:endParaRPr lang="en-US"/>
        </a:p>
      </dgm:t>
    </dgm:pt>
    <dgm:pt modelId="{B4B3E115-1CB1-429B-9915-AF75B69EDA8D}" type="sibTrans" cxnId="{84950720-10C3-486D-B49C-E2CA228DDFDA}">
      <dgm:prSet/>
      <dgm:spPr/>
      <dgm:t>
        <a:bodyPr/>
        <a:lstStyle/>
        <a:p>
          <a:endParaRPr lang="en-US"/>
        </a:p>
      </dgm:t>
    </dgm:pt>
    <dgm:pt modelId="{05F274D6-066A-4AE7-9DBE-D65D0121EA3E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Summary</a:t>
          </a:r>
        </a:p>
      </dgm:t>
    </dgm:pt>
    <dgm:pt modelId="{4830A63D-AAB3-4E4E-99FF-4BD36E743451}" type="parTrans" cxnId="{582BFD29-4260-4599-8206-DAED2ABA662E}">
      <dgm:prSet/>
      <dgm:spPr/>
      <dgm:t>
        <a:bodyPr/>
        <a:lstStyle/>
        <a:p>
          <a:endParaRPr lang="en-US"/>
        </a:p>
      </dgm:t>
    </dgm:pt>
    <dgm:pt modelId="{16393D0D-0B53-443D-AD01-20DB28E300DF}" type="sibTrans" cxnId="{582BFD29-4260-4599-8206-DAED2ABA662E}">
      <dgm:prSet/>
      <dgm:spPr/>
      <dgm:t>
        <a:bodyPr/>
        <a:lstStyle/>
        <a:p>
          <a:endParaRPr lang="en-US"/>
        </a:p>
      </dgm:t>
    </dgm:pt>
    <dgm:pt modelId="{8A3DC70C-7910-433D-9FB3-46BB4C7BBFAC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Applications</a:t>
          </a:r>
        </a:p>
      </dgm:t>
    </dgm:pt>
    <dgm:pt modelId="{99E0EF15-20E2-4841-B07A-0D4FE6EF160D}" type="parTrans" cxnId="{78B2427C-8886-4ED3-A69B-D2B9184A1937}">
      <dgm:prSet/>
      <dgm:spPr/>
    </dgm:pt>
    <dgm:pt modelId="{406A006A-5249-4C8D-82BA-FF5BC2554BDC}" type="sibTrans" cxnId="{78B2427C-8886-4ED3-A69B-D2B9184A1937}">
      <dgm:prSet/>
      <dgm:spPr/>
      <dgm:t>
        <a:bodyPr/>
        <a:lstStyle/>
        <a:p>
          <a:endParaRPr lang="en-US"/>
        </a:p>
      </dgm:t>
    </dgm:pt>
    <dgm:pt modelId="{3CDD6A49-D81D-433B-A605-CBB2CFD3DC99}" type="pres">
      <dgm:prSet presAssocID="{9B79A50D-08CE-4B2D-865A-9B6B478276D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4B683F-A962-438B-A868-56332BC058AA}" type="pres">
      <dgm:prSet presAssocID="{1636C91A-103F-4675-A035-D523581DE9A0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46092-51D4-451F-B47A-5DC34E1E0F11}" type="pres">
      <dgm:prSet presAssocID="{615E46B4-062F-48D7-B430-32FDA982175B}" presName="sibTrans" presStyleLbl="sibTrans1D1" presStyleIdx="0" presStyleCnt="9"/>
      <dgm:spPr/>
      <dgm:t>
        <a:bodyPr/>
        <a:lstStyle/>
        <a:p>
          <a:endParaRPr lang="en-US"/>
        </a:p>
      </dgm:t>
    </dgm:pt>
    <dgm:pt modelId="{2EFF71A0-6079-483B-9A09-FC833E5F9148}" type="pres">
      <dgm:prSet presAssocID="{615E46B4-062F-48D7-B430-32FDA982175B}" presName="connectorText" presStyleLbl="sibTrans1D1" presStyleIdx="0" presStyleCnt="9"/>
      <dgm:spPr/>
      <dgm:t>
        <a:bodyPr/>
        <a:lstStyle/>
        <a:p>
          <a:endParaRPr lang="en-US"/>
        </a:p>
      </dgm:t>
    </dgm:pt>
    <dgm:pt modelId="{66BDA12B-0313-4FAD-80AD-ACAC4C8FC399}" type="pres">
      <dgm:prSet presAssocID="{630D42A2-350E-4028-B92E-17DC621033A8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B3B20-C1B5-42A4-BD62-58A07F4D9836}" type="pres">
      <dgm:prSet presAssocID="{AD0CC668-9676-4AAE-87E2-A3A25BEF3309}" presName="sibTrans" presStyleLbl="sibTrans1D1" presStyleIdx="1" presStyleCnt="9"/>
      <dgm:spPr/>
      <dgm:t>
        <a:bodyPr/>
        <a:lstStyle/>
        <a:p>
          <a:endParaRPr lang="en-US"/>
        </a:p>
      </dgm:t>
    </dgm:pt>
    <dgm:pt modelId="{01BBB579-0975-4FF7-AF99-E5D013D5565B}" type="pres">
      <dgm:prSet presAssocID="{AD0CC668-9676-4AAE-87E2-A3A25BEF3309}" presName="connectorText" presStyleLbl="sibTrans1D1" presStyleIdx="1" presStyleCnt="9"/>
      <dgm:spPr/>
      <dgm:t>
        <a:bodyPr/>
        <a:lstStyle/>
        <a:p>
          <a:endParaRPr lang="en-US"/>
        </a:p>
      </dgm:t>
    </dgm:pt>
    <dgm:pt modelId="{7C18A27A-B4EF-42A7-8C5E-2DAFFF5BB68D}" type="pres">
      <dgm:prSet presAssocID="{62829F02-FED9-48E3-AA1D-EFD6C48E9958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03434-F292-4A68-92BE-3B73B8660AC7}" type="pres">
      <dgm:prSet presAssocID="{7EE00DB2-BF5A-447C-8BD6-1488604959D0}" presName="sibTrans" presStyleLbl="sibTrans1D1" presStyleIdx="2" presStyleCnt="9"/>
      <dgm:spPr/>
      <dgm:t>
        <a:bodyPr/>
        <a:lstStyle/>
        <a:p>
          <a:endParaRPr lang="en-US"/>
        </a:p>
      </dgm:t>
    </dgm:pt>
    <dgm:pt modelId="{A9465869-5748-48EE-83A9-E9E82F3881EB}" type="pres">
      <dgm:prSet presAssocID="{7EE00DB2-BF5A-447C-8BD6-1488604959D0}" presName="connectorText" presStyleLbl="sibTrans1D1" presStyleIdx="2" presStyleCnt="9"/>
      <dgm:spPr/>
      <dgm:t>
        <a:bodyPr/>
        <a:lstStyle/>
        <a:p>
          <a:endParaRPr lang="en-US"/>
        </a:p>
      </dgm:t>
    </dgm:pt>
    <dgm:pt modelId="{F95DB306-3A33-4357-9F96-0740852BAB66}" type="pres">
      <dgm:prSet presAssocID="{1536D3FB-D920-4309-8E71-C4B8EAE0552E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14BEEB-B2D5-41B3-9513-E0823880AC78}" type="pres">
      <dgm:prSet presAssocID="{AB1E3E10-3272-44CE-BC5E-F3161A761DF2}" presName="sibTrans" presStyleLbl="sibTrans1D1" presStyleIdx="3" presStyleCnt="9"/>
      <dgm:spPr/>
      <dgm:t>
        <a:bodyPr/>
        <a:lstStyle/>
        <a:p>
          <a:endParaRPr lang="en-US"/>
        </a:p>
      </dgm:t>
    </dgm:pt>
    <dgm:pt modelId="{8F7C4EEE-167B-4D51-86BE-48F80A83A94F}" type="pres">
      <dgm:prSet presAssocID="{AB1E3E10-3272-44CE-BC5E-F3161A761DF2}" presName="connectorText" presStyleLbl="sibTrans1D1" presStyleIdx="3" presStyleCnt="9"/>
      <dgm:spPr/>
      <dgm:t>
        <a:bodyPr/>
        <a:lstStyle/>
        <a:p>
          <a:endParaRPr lang="en-US"/>
        </a:p>
      </dgm:t>
    </dgm:pt>
    <dgm:pt modelId="{6AED753A-25D7-435D-9387-3CA927F083F2}" type="pres">
      <dgm:prSet presAssocID="{8A3DC70C-7910-433D-9FB3-46BB4C7BBFAC}" presName="node" presStyleLbl="node1" presStyleIdx="4" presStyleCnt="10">
        <dgm:presLayoutVars>
          <dgm:bulletEnabled val="1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4314CF88-8417-4E66-AE91-A7212D25A1B5}" type="pres">
      <dgm:prSet presAssocID="{406A006A-5249-4C8D-82BA-FF5BC2554BDC}" presName="sibTrans" presStyleLbl="sibTrans1D1" presStyleIdx="4" presStyleCnt="9"/>
      <dgm:spPr/>
      <dgm:t>
        <a:bodyPr/>
        <a:lstStyle/>
        <a:p>
          <a:endParaRPr lang="en-US"/>
        </a:p>
      </dgm:t>
    </dgm:pt>
    <dgm:pt modelId="{FD3F57B3-8B28-42C5-B7CF-78C44D680549}" type="pres">
      <dgm:prSet presAssocID="{406A006A-5249-4C8D-82BA-FF5BC2554BDC}" presName="connectorText" presStyleLbl="sibTrans1D1" presStyleIdx="4" presStyleCnt="9"/>
      <dgm:spPr/>
      <dgm:t>
        <a:bodyPr/>
        <a:lstStyle/>
        <a:p>
          <a:endParaRPr lang="en-US"/>
        </a:p>
      </dgm:t>
    </dgm:pt>
    <dgm:pt modelId="{B790185B-7D7E-4AD4-A701-39802ECA3315}" type="pres">
      <dgm:prSet presAssocID="{AD14BBD8-B9CC-45DD-84B9-650D1FE051E8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EEFF6-4229-41E2-961F-3E6DCB9C33F0}" type="pres">
      <dgm:prSet presAssocID="{B005C921-C30B-4E19-9CF6-F07D7881CD4C}" presName="sibTrans" presStyleLbl="sibTrans1D1" presStyleIdx="5" presStyleCnt="9"/>
      <dgm:spPr/>
      <dgm:t>
        <a:bodyPr/>
        <a:lstStyle/>
        <a:p>
          <a:endParaRPr lang="en-US"/>
        </a:p>
      </dgm:t>
    </dgm:pt>
    <dgm:pt modelId="{B904B2C2-9262-4D6C-9323-BF1C3C631049}" type="pres">
      <dgm:prSet presAssocID="{B005C921-C30B-4E19-9CF6-F07D7881CD4C}" presName="connectorText" presStyleLbl="sibTrans1D1" presStyleIdx="5" presStyleCnt="9"/>
      <dgm:spPr/>
      <dgm:t>
        <a:bodyPr/>
        <a:lstStyle/>
        <a:p>
          <a:endParaRPr lang="en-US"/>
        </a:p>
      </dgm:t>
    </dgm:pt>
    <dgm:pt modelId="{E46BF975-7EE7-4036-B37F-6657B483DC01}" type="pres">
      <dgm:prSet presAssocID="{286F524C-5EE6-4F53-B3AF-A1153BFCA88D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554A7-BE25-468D-8EB7-18A55F223109}" type="pres">
      <dgm:prSet presAssocID="{090FCEDD-DC6B-48E9-BE14-6DC129AEF3E9}" presName="sibTrans" presStyleLbl="sibTrans1D1" presStyleIdx="6" presStyleCnt="9"/>
      <dgm:spPr/>
      <dgm:t>
        <a:bodyPr/>
        <a:lstStyle/>
        <a:p>
          <a:endParaRPr lang="en-US"/>
        </a:p>
      </dgm:t>
    </dgm:pt>
    <dgm:pt modelId="{301CC354-F22A-4BA0-8699-4017E4E1F2FE}" type="pres">
      <dgm:prSet presAssocID="{090FCEDD-DC6B-48E9-BE14-6DC129AEF3E9}" presName="connectorText" presStyleLbl="sibTrans1D1" presStyleIdx="6" presStyleCnt="9"/>
      <dgm:spPr/>
      <dgm:t>
        <a:bodyPr/>
        <a:lstStyle/>
        <a:p>
          <a:endParaRPr lang="en-US"/>
        </a:p>
      </dgm:t>
    </dgm:pt>
    <dgm:pt modelId="{F7B630C1-25CF-4FBA-AB4F-DBDF904787DC}" type="pres">
      <dgm:prSet presAssocID="{C23D27B8-81A9-4C43-B9C1-A820FB889FB5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4F47C-D504-47DE-8F6F-D67A5D936036}" type="pres">
      <dgm:prSet presAssocID="{1D6482DC-77A4-45CE-ADE8-E47C9F4DA8C8}" presName="sibTrans" presStyleLbl="sibTrans1D1" presStyleIdx="7" presStyleCnt="9"/>
      <dgm:spPr/>
      <dgm:t>
        <a:bodyPr/>
        <a:lstStyle/>
        <a:p>
          <a:endParaRPr lang="en-US"/>
        </a:p>
      </dgm:t>
    </dgm:pt>
    <dgm:pt modelId="{61EDBBFA-8F89-400E-9315-477793C33CFD}" type="pres">
      <dgm:prSet presAssocID="{1D6482DC-77A4-45CE-ADE8-E47C9F4DA8C8}" presName="connectorText" presStyleLbl="sibTrans1D1" presStyleIdx="7" presStyleCnt="9"/>
      <dgm:spPr/>
      <dgm:t>
        <a:bodyPr/>
        <a:lstStyle/>
        <a:p>
          <a:endParaRPr lang="en-US"/>
        </a:p>
      </dgm:t>
    </dgm:pt>
    <dgm:pt modelId="{95F0C602-541F-4193-80E9-198D19721C64}" type="pres">
      <dgm:prSet presAssocID="{05F274D6-066A-4AE7-9DBE-D65D0121EA3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63CDE-ED12-4619-BBD7-9EAA6354C728}" type="pres">
      <dgm:prSet presAssocID="{16393D0D-0B53-443D-AD01-20DB28E300DF}" presName="sibTrans" presStyleLbl="sibTrans1D1" presStyleIdx="8" presStyleCnt="9"/>
      <dgm:spPr/>
      <dgm:t>
        <a:bodyPr/>
        <a:lstStyle/>
        <a:p>
          <a:endParaRPr lang="en-US"/>
        </a:p>
      </dgm:t>
    </dgm:pt>
    <dgm:pt modelId="{D9B68D1D-3CEC-408A-BA35-1B0C4CFD155B}" type="pres">
      <dgm:prSet presAssocID="{16393D0D-0B53-443D-AD01-20DB28E300DF}" presName="connectorText" presStyleLbl="sibTrans1D1" presStyleIdx="8" presStyleCnt="9"/>
      <dgm:spPr/>
      <dgm:t>
        <a:bodyPr/>
        <a:lstStyle/>
        <a:p>
          <a:endParaRPr lang="en-US"/>
        </a:p>
      </dgm:t>
    </dgm:pt>
    <dgm:pt modelId="{D32AFA67-9118-4207-A385-95539FBE905F}" type="pres">
      <dgm:prSet presAssocID="{FD0F0E16-6F40-493C-BFB5-0713E9631C1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70D899-36B9-406F-B98D-C5291835D2A1}" srcId="{9B79A50D-08CE-4B2D-865A-9B6B478276DF}" destId="{62829F02-FED9-48E3-AA1D-EFD6C48E9958}" srcOrd="2" destOrd="0" parTransId="{B47848EE-9586-49C3-882E-5B280700BDD8}" sibTransId="{7EE00DB2-BF5A-447C-8BD6-1488604959D0}"/>
    <dgm:cxn modelId="{BACF36BA-8B0C-42A9-ABA4-333DD3B43B1F}" type="presOf" srcId="{05F274D6-066A-4AE7-9DBE-D65D0121EA3E}" destId="{95F0C602-541F-4193-80E9-198D19721C64}" srcOrd="0" destOrd="0" presId="urn:microsoft.com/office/officeart/2016/7/layout/RepeatingBendingProcessNew"/>
    <dgm:cxn modelId="{1583F898-044F-44D8-B2A4-9F1EFBA9CFBD}" type="presOf" srcId="{62829F02-FED9-48E3-AA1D-EFD6C48E9958}" destId="{7C18A27A-B4EF-42A7-8C5E-2DAFFF5BB68D}" srcOrd="0" destOrd="0" presId="urn:microsoft.com/office/officeart/2016/7/layout/RepeatingBendingProcessNew"/>
    <dgm:cxn modelId="{9177BF86-9F65-4EA9-AF1A-690B444CB5E1}" srcId="{9B79A50D-08CE-4B2D-865A-9B6B478276DF}" destId="{AD14BBD8-B9CC-45DD-84B9-650D1FE051E8}" srcOrd="5" destOrd="0" parTransId="{B262952F-A8E2-47F6-BD4A-B60E7F8026D1}" sibTransId="{B005C921-C30B-4E19-9CF6-F07D7881CD4C}"/>
    <dgm:cxn modelId="{D2E481C6-5653-4868-8019-839DEEA29909}" srcId="{9B79A50D-08CE-4B2D-865A-9B6B478276DF}" destId="{286F524C-5EE6-4F53-B3AF-A1153BFCA88D}" srcOrd="6" destOrd="0" parTransId="{D10EDA9A-89B8-4C1F-85A7-E1B18EA681FC}" sibTransId="{090FCEDD-DC6B-48E9-BE14-6DC129AEF3E9}"/>
    <dgm:cxn modelId="{1F46C219-63AE-4050-A868-53B1C77ADFEC}" type="presOf" srcId="{630D42A2-350E-4028-B92E-17DC621033A8}" destId="{66BDA12B-0313-4FAD-80AD-ACAC4C8FC399}" srcOrd="0" destOrd="0" presId="urn:microsoft.com/office/officeart/2016/7/layout/RepeatingBendingProcessNew"/>
    <dgm:cxn modelId="{9AD5A9D4-FC68-404A-B8A9-1A09AD244674}" type="presOf" srcId="{AD0CC668-9676-4AAE-87E2-A3A25BEF3309}" destId="{259B3B20-C1B5-42A4-BD62-58A07F4D9836}" srcOrd="0" destOrd="0" presId="urn:microsoft.com/office/officeart/2016/7/layout/RepeatingBendingProcessNew"/>
    <dgm:cxn modelId="{24ADA75D-22BF-470A-B209-9C23D7CDA8DC}" type="presOf" srcId="{286F524C-5EE6-4F53-B3AF-A1153BFCA88D}" destId="{E46BF975-7EE7-4036-B37F-6657B483DC01}" srcOrd="0" destOrd="0" presId="urn:microsoft.com/office/officeart/2016/7/layout/RepeatingBendingProcessNew"/>
    <dgm:cxn modelId="{824C8130-1A46-46C5-9EE1-2B050844C0A4}" type="presOf" srcId="{7EE00DB2-BF5A-447C-8BD6-1488604959D0}" destId="{35A03434-F292-4A68-92BE-3B73B8660AC7}" srcOrd="0" destOrd="0" presId="urn:microsoft.com/office/officeart/2016/7/layout/RepeatingBendingProcessNew"/>
    <dgm:cxn modelId="{94106E4A-A2B3-436D-9A9B-EAB6996E8A0B}" srcId="{9B79A50D-08CE-4B2D-865A-9B6B478276DF}" destId="{1636C91A-103F-4675-A035-D523581DE9A0}" srcOrd="0" destOrd="0" parTransId="{E491FB98-F6DE-4CF1-A6A5-9514ABD495FB}" sibTransId="{615E46B4-062F-48D7-B430-32FDA982175B}"/>
    <dgm:cxn modelId="{27AD3CC2-8CA5-4A7F-9ECC-2DCD1FACE2AA}" type="presOf" srcId="{090FCEDD-DC6B-48E9-BE14-6DC129AEF3E9}" destId="{B33554A7-BE25-468D-8EB7-18A55F223109}" srcOrd="0" destOrd="0" presId="urn:microsoft.com/office/officeart/2016/7/layout/RepeatingBendingProcessNew"/>
    <dgm:cxn modelId="{78B2427C-8886-4ED3-A69B-D2B9184A1937}" srcId="{9B79A50D-08CE-4B2D-865A-9B6B478276DF}" destId="{8A3DC70C-7910-433D-9FB3-46BB4C7BBFAC}" srcOrd="4" destOrd="0" parTransId="{99E0EF15-20E2-4841-B07A-0D4FE6EF160D}" sibTransId="{406A006A-5249-4C8D-82BA-FF5BC2554BDC}"/>
    <dgm:cxn modelId="{9F90E839-70CF-42E2-A8AA-3B584D99B539}" type="presOf" srcId="{406A006A-5249-4C8D-82BA-FF5BC2554BDC}" destId="{4314CF88-8417-4E66-AE91-A7212D25A1B5}" srcOrd="0" destOrd="0" presId="urn:microsoft.com/office/officeart/2016/7/layout/RepeatingBendingProcessNew"/>
    <dgm:cxn modelId="{F09F7195-1077-40B4-919A-2B10738238EA}" srcId="{9B79A50D-08CE-4B2D-865A-9B6B478276DF}" destId="{C23D27B8-81A9-4C43-B9C1-A820FB889FB5}" srcOrd="7" destOrd="0" parTransId="{BE094202-358A-4FE7-9A65-77B244F67CAC}" sibTransId="{1D6482DC-77A4-45CE-ADE8-E47C9F4DA8C8}"/>
    <dgm:cxn modelId="{C3836CDB-8520-4C7E-859A-CD74A6E67166}" type="presOf" srcId="{16393D0D-0B53-443D-AD01-20DB28E300DF}" destId="{AB363CDE-ED12-4619-BBD7-9EAA6354C728}" srcOrd="0" destOrd="0" presId="urn:microsoft.com/office/officeart/2016/7/layout/RepeatingBendingProcessNew"/>
    <dgm:cxn modelId="{CBCBD0D4-3EE4-43B8-84EE-2BEE51591F28}" type="presOf" srcId="{1D6482DC-77A4-45CE-ADE8-E47C9F4DA8C8}" destId="{61EDBBFA-8F89-400E-9315-477793C33CFD}" srcOrd="1" destOrd="0" presId="urn:microsoft.com/office/officeart/2016/7/layout/RepeatingBendingProcessNew"/>
    <dgm:cxn modelId="{C27A076B-011E-4B3D-8F4A-DA3B7AB147F1}" type="presOf" srcId="{615E46B4-062F-48D7-B430-32FDA982175B}" destId="{2EFF71A0-6079-483B-9A09-FC833E5F9148}" srcOrd="1" destOrd="0" presId="urn:microsoft.com/office/officeart/2016/7/layout/RepeatingBendingProcessNew"/>
    <dgm:cxn modelId="{91D43967-B912-4C76-A095-C138CE688C0D}" type="presOf" srcId="{615E46B4-062F-48D7-B430-32FDA982175B}" destId="{98946092-51D4-451F-B47A-5DC34E1E0F11}" srcOrd="0" destOrd="0" presId="urn:microsoft.com/office/officeart/2016/7/layout/RepeatingBendingProcessNew"/>
    <dgm:cxn modelId="{8B4D1DD7-61FC-4C1F-BB62-C1627B1F6297}" type="presOf" srcId="{AB1E3E10-3272-44CE-BC5E-F3161A761DF2}" destId="{D714BEEB-B2D5-41B3-9513-E0823880AC78}" srcOrd="0" destOrd="0" presId="urn:microsoft.com/office/officeart/2016/7/layout/RepeatingBendingProcessNew"/>
    <dgm:cxn modelId="{E6044FF9-9539-42BD-AB2D-E343AC24BFE5}" type="presOf" srcId="{1D6482DC-77A4-45CE-ADE8-E47C9F4DA8C8}" destId="{1DF4F47C-D504-47DE-8F6F-D67A5D936036}" srcOrd="0" destOrd="0" presId="urn:microsoft.com/office/officeart/2016/7/layout/RepeatingBendingProcessNew"/>
    <dgm:cxn modelId="{261D22B7-9C25-42AE-9F1B-C8C78146389C}" srcId="{9B79A50D-08CE-4B2D-865A-9B6B478276DF}" destId="{1536D3FB-D920-4309-8E71-C4B8EAE0552E}" srcOrd="3" destOrd="0" parTransId="{AD194EE1-BDB4-46B6-898B-70C903740D1C}" sibTransId="{AB1E3E10-3272-44CE-BC5E-F3161A761DF2}"/>
    <dgm:cxn modelId="{D87D04A3-903C-46B6-BE3C-D7E6ED747ED1}" type="presOf" srcId="{B005C921-C30B-4E19-9CF6-F07D7881CD4C}" destId="{B904B2C2-9262-4D6C-9323-BF1C3C631049}" srcOrd="1" destOrd="0" presId="urn:microsoft.com/office/officeart/2016/7/layout/RepeatingBendingProcessNew"/>
    <dgm:cxn modelId="{7E7A6A9A-3B64-4A15-8649-46481EB81A8D}" type="presOf" srcId="{7EE00DB2-BF5A-447C-8BD6-1488604959D0}" destId="{A9465869-5748-48EE-83A9-E9E82F3881EB}" srcOrd="1" destOrd="0" presId="urn:microsoft.com/office/officeart/2016/7/layout/RepeatingBendingProcessNew"/>
    <dgm:cxn modelId="{E8680027-E552-47F4-BBA4-58AEBA6E46D9}" type="presOf" srcId="{AB1E3E10-3272-44CE-BC5E-F3161A761DF2}" destId="{8F7C4EEE-167B-4D51-86BE-48F80A83A94F}" srcOrd="1" destOrd="0" presId="urn:microsoft.com/office/officeart/2016/7/layout/RepeatingBendingProcessNew"/>
    <dgm:cxn modelId="{1025BC8D-E0B1-41D6-806F-C7D2BAC8D07E}" type="presOf" srcId="{090FCEDD-DC6B-48E9-BE14-6DC129AEF3E9}" destId="{301CC354-F22A-4BA0-8699-4017E4E1F2FE}" srcOrd="1" destOrd="0" presId="urn:microsoft.com/office/officeart/2016/7/layout/RepeatingBendingProcessNew"/>
    <dgm:cxn modelId="{C60083AC-0721-4D0B-A277-4DDD070512FD}" type="presOf" srcId="{16393D0D-0B53-443D-AD01-20DB28E300DF}" destId="{D9B68D1D-3CEC-408A-BA35-1B0C4CFD155B}" srcOrd="1" destOrd="0" presId="urn:microsoft.com/office/officeart/2016/7/layout/RepeatingBendingProcessNew"/>
    <dgm:cxn modelId="{582BFD29-4260-4599-8206-DAED2ABA662E}" srcId="{9B79A50D-08CE-4B2D-865A-9B6B478276DF}" destId="{05F274D6-066A-4AE7-9DBE-D65D0121EA3E}" srcOrd="8" destOrd="0" parTransId="{4830A63D-AAB3-4E4E-99FF-4BD36E743451}" sibTransId="{16393D0D-0B53-443D-AD01-20DB28E300DF}"/>
    <dgm:cxn modelId="{E97F87D9-6B34-48C7-8C81-99BB12A08F48}" type="presOf" srcId="{1536D3FB-D920-4309-8E71-C4B8EAE0552E}" destId="{F95DB306-3A33-4357-9F96-0740852BAB66}" srcOrd="0" destOrd="0" presId="urn:microsoft.com/office/officeart/2016/7/layout/RepeatingBendingProcessNew"/>
    <dgm:cxn modelId="{45355523-8254-400F-BB05-BC251D6319F1}" type="presOf" srcId="{FD0F0E16-6F40-493C-BFB5-0713E9631C1D}" destId="{D32AFA67-9118-4207-A385-95539FBE905F}" srcOrd="0" destOrd="0" presId="urn:microsoft.com/office/officeart/2016/7/layout/RepeatingBendingProcessNew"/>
    <dgm:cxn modelId="{36CB9194-1F47-43EE-B594-2F1DF45BBE7F}" type="presOf" srcId="{1636C91A-103F-4675-A035-D523581DE9A0}" destId="{794B683F-A962-438B-A868-56332BC058AA}" srcOrd="0" destOrd="0" presId="urn:microsoft.com/office/officeart/2016/7/layout/RepeatingBendingProcessNew"/>
    <dgm:cxn modelId="{600CFAE9-CB7F-4C93-87CD-8872256B946F}" type="presOf" srcId="{AD14BBD8-B9CC-45DD-84B9-650D1FE051E8}" destId="{B790185B-7D7E-4AD4-A701-39802ECA3315}" srcOrd="0" destOrd="0" presId="urn:microsoft.com/office/officeart/2016/7/layout/RepeatingBendingProcessNew"/>
    <dgm:cxn modelId="{0905E254-F31A-4F7D-A812-5C0E0A82DDEE}" srcId="{9B79A50D-08CE-4B2D-865A-9B6B478276DF}" destId="{630D42A2-350E-4028-B92E-17DC621033A8}" srcOrd="1" destOrd="0" parTransId="{FDE791F0-891B-4BD7-BA46-872BB597FD10}" sibTransId="{AD0CC668-9676-4AAE-87E2-A3A25BEF3309}"/>
    <dgm:cxn modelId="{941B8503-503B-48F3-9AF5-B12C43A08B4C}" type="presOf" srcId="{B005C921-C30B-4E19-9CF6-F07D7881CD4C}" destId="{08CEEFF6-4229-41E2-961F-3E6DCB9C33F0}" srcOrd="0" destOrd="0" presId="urn:microsoft.com/office/officeart/2016/7/layout/RepeatingBendingProcessNew"/>
    <dgm:cxn modelId="{CCCE35A1-9B10-41AC-B615-F747B6AE0F3F}" type="presOf" srcId="{C23D27B8-81A9-4C43-B9C1-A820FB889FB5}" destId="{F7B630C1-25CF-4FBA-AB4F-DBDF904787DC}" srcOrd="0" destOrd="0" presId="urn:microsoft.com/office/officeart/2016/7/layout/RepeatingBendingProcessNew"/>
    <dgm:cxn modelId="{D8FC108A-03B8-4450-BFF8-B4D0C4ECE4BA}" type="presOf" srcId="{8A3DC70C-7910-433D-9FB3-46BB4C7BBFAC}" destId="{6AED753A-25D7-435D-9387-3CA927F083F2}" srcOrd="0" destOrd="0" presId="urn:microsoft.com/office/officeart/2016/7/layout/RepeatingBendingProcessNew"/>
    <dgm:cxn modelId="{19F8529C-9E27-4C08-AF9E-06CE2D227D25}" type="presOf" srcId="{AD0CC668-9676-4AAE-87E2-A3A25BEF3309}" destId="{01BBB579-0975-4FF7-AF99-E5D013D5565B}" srcOrd="1" destOrd="0" presId="urn:microsoft.com/office/officeart/2016/7/layout/RepeatingBendingProcessNew"/>
    <dgm:cxn modelId="{7C37ABB9-04D3-47EA-91BE-9A087E00A8BE}" type="presOf" srcId="{406A006A-5249-4C8D-82BA-FF5BC2554BDC}" destId="{FD3F57B3-8B28-42C5-B7CF-78C44D680549}" srcOrd="1" destOrd="0" presId="urn:microsoft.com/office/officeart/2016/7/layout/RepeatingBendingProcessNew"/>
    <dgm:cxn modelId="{84950720-10C3-486D-B49C-E2CA228DDFDA}" srcId="{9B79A50D-08CE-4B2D-865A-9B6B478276DF}" destId="{FD0F0E16-6F40-493C-BFB5-0713E9631C1D}" srcOrd="9" destOrd="0" parTransId="{23A6A59B-8713-4C47-AC14-85710CDE4311}" sibTransId="{B4B3E115-1CB1-429B-9915-AF75B69EDA8D}"/>
    <dgm:cxn modelId="{9B57D52D-1A85-4D95-AC74-2857F90B03F8}" type="presOf" srcId="{9B79A50D-08CE-4B2D-865A-9B6B478276DF}" destId="{3CDD6A49-D81D-433B-A605-CBB2CFD3DC99}" srcOrd="0" destOrd="0" presId="urn:microsoft.com/office/officeart/2016/7/layout/RepeatingBendingProcessNew"/>
    <dgm:cxn modelId="{14D0CBAE-1CEB-425F-80D6-C5F159853BD6}" type="presParOf" srcId="{3CDD6A49-D81D-433B-A605-CBB2CFD3DC99}" destId="{794B683F-A962-438B-A868-56332BC058AA}" srcOrd="0" destOrd="0" presId="urn:microsoft.com/office/officeart/2016/7/layout/RepeatingBendingProcessNew"/>
    <dgm:cxn modelId="{230515AD-6C96-4586-B885-E5FC737CCA9F}" type="presParOf" srcId="{3CDD6A49-D81D-433B-A605-CBB2CFD3DC99}" destId="{98946092-51D4-451F-B47A-5DC34E1E0F11}" srcOrd="1" destOrd="0" presId="urn:microsoft.com/office/officeart/2016/7/layout/RepeatingBendingProcessNew"/>
    <dgm:cxn modelId="{70E55510-34EE-407C-A33E-5AA0305303CC}" type="presParOf" srcId="{98946092-51D4-451F-B47A-5DC34E1E0F11}" destId="{2EFF71A0-6079-483B-9A09-FC833E5F9148}" srcOrd="0" destOrd="0" presId="urn:microsoft.com/office/officeart/2016/7/layout/RepeatingBendingProcessNew"/>
    <dgm:cxn modelId="{73820EB3-4095-401C-9E77-FA2C6B6E76B1}" type="presParOf" srcId="{3CDD6A49-D81D-433B-A605-CBB2CFD3DC99}" destId="{66BDA12B-0313-4FAD-80AD-ACAC4C8FC399}" srcOrd="2" destOrd="0" presId="urn:microsoft.com/office/officeart/2016/7/layout/RepeatingBendingProcessNew"/>
    <dgm:cxn modelId="{8E542C54-BA04-46DB-9C18-FFFA6E2E22C7}" type="presParOf" srcId="{3CDD6A49-D81D-433B-A605-CBB2CFD3DC99}" destId="{259B3B20-C1B5-42A4-BD62-58A07F4D9836}" srcOrd="3" destOrd="0" presId="urn:microsoft.com/office/officeart/2016/7/layout/RepeatingBendingProcessNew"/>
    <dgm:cxn modelId="{07203B69-422D-43DB-B625-77A6E0A75F5E}" type="presParOf" srcId="{259B3B20-C1B5-42A4-BD62-58A07F4D9836}" destId="{01BBB579-0975-4FF7-AF99-E5D013D5565B}" srcOrd="0" destOrd="0" presId="urn:microsoft.com/office/officeart/2016/7/layout/RepeatingBendingProcessNew"/>
    <dgm:cxn modelId="{5437D360-A7F9-489C-94C0-9FD4F93671E5}" type="presParOf" srcId="{3CDD6A49-D81D-433B-A605-CBB2CFD3DC99}" destId="{7C18A27A-B4EF-42A7-8C5E-2DAFFF5BB68D}" srcOrd="4" destOrd="0" presId="urn:microsoft.com/office/officeart/2016/7/layout/RepeatingBendingProcessNew"/>
    <dgm:cxn modelId="{E2862D78-925B-4096-8822-B4AF376588FB}" type="presParOf" srcId="{3CDD6A49-D81D-433B-A605-CBB2CFD3DC99}" destId="{35A03434-F292-4A68-92BE-3B73B8660AC7}" srcOrd="5" destOrd="0" presId="urn:microsoft.com/office/officeart/2016/7/layout/RepeatingBendingProcessNew"/>
    <dgm:cxn modelId="{C2B5AFAE-B454-4868-9BEA-D9A82E31A1BB}" type="presParOf" srcId="{35A03434-F292-4A68-92BE-3B73B8660AC7}" destId="{A9465869-5748-48EE-83A9-E9E82F3881EB}" srcOrd="0" destOrd="0" presId="urn:microsoft.com/office/officeart/2016/7/layout/RepeatingBendingProcessNew"/>
    <dgm:cxn modelId="{39C95D6C-68A8-45E0-A5DB-878E9E987EC2}" type="presParOf" srcId="{3CDD6A49-D81D-433B-A605-CBB2CFD3DC99}" destId="{F95DB306-3A33-4357-9F96-0740852BAB66}" srcOrd="6" destOrd="0" presId="urn:microsoft.com/office/officeart/2016/7/layout/RepeatingBendingProcessNew"/>
    <dgm:cxn modelId="{27EDEB7D-705D-4B83-838E-29F1AA6D77D8}" type="presParOf" srcId="{3CDD6A49-D81D-433B-A605-CBB2CFD3DC99}" destId="{D714BEEB-B2D5-41B3-9513-E0823880AC78}" srcOrd="7" destOrd="0" presId="urn:microsoft.com/office/officeart/2016/7/layout/RepeatingBendingProcessNew"/>
    <dgm:cxn modelId="{A86E68AA-3751-4DDA-B62E-65A33A95D1B4}" type="presParOf" srcId="{D714BEEB-B2D5-41B3-9513-E0823880AC78}" destId="{8F7C4EEE-167B-4D51-86BE-48F80A83A94F}" srcOrd="0" destOrd="0" presId="urn:microsoft.com/office/officeart/2016/7/layout/RepeatingBendingProcessNew"/>
    <dgm:cxn modelId="{46872568-FA97-4F3F-B4C7-660F32DFD6C2}" type="presParOf" srcId="{3CDD6A49-D81D-433B-A605-CBB2CFD3DC99}" destId="{6AED753A-25D7-435D-9387-3CA927F083F2}" srcOrd="8" destOrd="0" presId="urn:microsoft.com/office/officeart/2016/7/layout/RepeatingBendingProcessNew"/>
    <dgm:cxn modelId="{8FB9D84A-47F9-465C-AB8B-7011A3E0F823}" type="presParOf" srcId="{3CDD6A49-D81D-433B-A605-CBB2CFD3DC99}" destId="{4314CF88-8417-4E66-AE91-A7212D25A1B5}" srcOrd="9" destOrd="0" presId="urn:microsoft.com/office/officeart/2016/7/layout/RepeatingBendingProcessNew"/>
    <dgm:cxn modelId="{5750153B-C2D9-4DB0-8726-9CC20C167584}" type="presParOf" srcId="{4314CF88-8417-4E66-AE91-A7212D25A1B5}" destId="{FD3F57B3-8B28-42C5-B7CF-78C44D680549}" srcOrd="0" destOrd="0" presId="urn:microsoft.com/office/officeart/2016/7/layout/RepeatingBendingProcessNew"/>
    <dgm:cxn modelId="{AED99B62-551C-4CEB-ADC2-D495FBFB726A}" type="presParOf" srcId="{3CDD6A49-D81D-433B-A605-CBB2CFD3DC99}" destId="{B790185B-7D7E-4AD4-A701-39802ECA3315}" srcOrd="10" destOrd="0" presId="urn:microsoft.com/office/officeart/2016/7/layout/RepeatingBendingProcessNew"/>
    <dgm:cxn modelId="{9C3BA30E-7F77-4CE7-9C86-7A49D998D02B}" type="presParOf" srcId="{3CDD6A49-D81D-433B-A605-CBB2CFD3DC99}" destId="{08CEEFF6-4229-41E2-961F-3E6DCB9C33F0}" srcOrd="11" destOrd="0" presId="urn:microsoft.com/office/officeart/2016/7/layout/RepeatingBendingProcessNew"/>
    <dgm:cxn modelId="{CF13E18F-D5D5-427B-AB43-84DD73F4F302}" type="presParOf" srcId="{08CEEFF6-4229-41E2-961F-3E6DCB9C33F0}" destId="{B904B2C2-9262-4D6C-9323-BF1C3C631049}" srcOrd="0" destOrd="0" presId="urn:microsoft.com/office/officeart/2016/7/layout/RepeatingBendingProcessNew"/>
    <dgm:cxn modelId="{E6A987B1-5E63-4ACB-8986-3C099E2697C2}" type="presParOf" srcId="{3CDD6A49-D81D-433B-A605-CBB2CFD3DC99}" destId="{E46BF975-7EE7-4036-B37F-6657B483DC01}" srcOrd="12" destOrd="0" presId="urn:microsoft.com/office/officeart/2016/7/layout/RepeatingBendingProcessNew"/>
    <dgm:cxn modelId="{5F9BE99A-B5AF-43E1-A8B9-211741B2BBF1}" type="presParOf" srcId="{3CDD6A49-D81D-433B-A605-CBB2CFD3DC99}" destId="{B33554A7-BE25-468D-8EB7-18A55F223109}" srcOrd="13" destOrd="0" presId="urn:microsoft.com/office/officeart/2016/7/layout/RepeatingBendingProcessNew"/>
    <dgm:cxn modelId="{B7E6BEA7-9CF2-4FB1-A16F-E0090B073B31}" type="presParOf" srcId="{B33554A7-BE25-468D-8EB7-18A55F223109}" destId="{301CC354-F22A-4BA0-8699-4017E4E1F2FE}" srcOrd="0" destOrd="0" presId="urn:microsoft.com/office/officeart/2016/7/layout/RepeatingBendingProcessNew"/>
    <dgm:cxn modelId="{A97FA860-020B-4B26-BA6B-2F0041DAA568}" type="presParOf" srcId="{3CDD6A49-D81D-433B-A605-CBB2CFD3DC99}" destId="{F7B630C1-25CF-4FBA-AB4F-DBDF904787DC}" srcOrd="14" destOrd="0" presId="urn:microsoft.com/office/officeart/2016/7/layout/RepeatingBendingProcessNew"/>
    <dgm:cxn modelId="{38C906BF-8578-4FD6-AB69-F9D9F12B07F6}" type="presParOf" srcId="{3CDD6A49-D81D-433B-A605-CBB2CFD3DC99}" destId="{1DF4F47C-D504-47DE-8F6F-D67A5D936036}" srcOrd="15" destOrd="0" presId="urn:microsoft.com/office/officeart/2016/7/layout/RepeatingBendingProcessNew"/>
    <dgm:cxn modelId="{11CFC72D-80D3-4B0B-B326-A1361FB7A3C4}" type="presParOf" srcId="{1DF4F47C-D504-47DE-8F6F-D67A5D936036}" destId="{61EDBBFA-8F89-400E-9315-477793C33CFD}" srcOrd="0" destOrd="0" presId="urn:microsoft.com/office/officeart/2016/7/layout/RepeatingBendingProcessNew"/>
    <dgm:cxn modelId="{74058988-3E8E-4F2B-873B-37844EFC8E66}" type="presParOf" srcId="{3CDD6A49-D81D-433B-A605-CBB2CFD3DC99}" destId="{95F0C602-541F-4193-80E9-198D19721C64}" srcOrd="16" destOrd="0" presId="urn:microsoft.com/office/officeart/2016/7/layout/RepeatingBendingProcessNew"/>
    <dgm:cxn modelId="{ACB365B8-EF81-4AF4-ACAC-8866BD744A7D}" type="presParOf" srcId="{3CDD6A49-D81D-433B-A605-CBB2CFD3DC99}" destId="{AB363CDE-ED12-4619-BBD7-9EAA6354C728}" srcOrd="17" destOrd="0" presId="urn:microsoft.com/office/officeart/2016/7/layout/RepeatingBendingProcessNew"/>
    <dgm:cxn modelId="{F3F4A589-10AF-417B-B923-8AD11019776D}" type="presParOf" srcId="{AB363CDE-ED12-4619-BBD7-9EAA6354C728}" destId="{D9B68D1D-3CEC-408A-BA35-1B0C4CFD155B}" srcOrd="0" destOrd="0" presId="urn:microsoft.com/office/officeart/2016/7/layout/RepeatingBendingProcessNew"/>
    <dgm:cxn modelId="{58BC2F7F-880B-4C21-BEC0-BF3A12723D95}" type="presParOf" srcId="{3CDD6A49-D81D-433B-A605-CBB2CFD3DC99}" destId="{D32AFA67-9118-4207-A385-95539FBE905F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B74DD-64E7-42E2-B8B3-B18F7AB2DA3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5B879-7E98-4381-ADC4-79036ADFC571}">
      <dgm:prSet phldrT="[Text]" phldr="0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1950s</a:t>
          </a:r>
          <a:endParaRPr lang="en-US" dirty="0"/>
        </a:p>
      </dgm:t>
    </dgm:pt>
    <dgm:pt modelId="{974335A9-0A8E-4F20-AF41-0D1DE9A275CF}" type="parTrans" cxnId="{02EFFEB9-7B65-4E72-9CAF-11C3BED6CF95}">
      <dgm:prSet/>
      <dgm:spPr/>
      <dgm:t>
        <a:bodyPr/>
        <a:lstStyle/>
        <a:p>
          <a:endParaRPr lang="en-US"/>
        </a:p>
      </dgm:t>
    </dgm:pt>
    <dgm:pt modelId="{17A1F4D7-B049-4869-9B2D-1F013CFB8649}" type="sibTrans" cxnId="{02EFFEB9-7B65-4E72-9CAF-11C3BED6CF95}">
      <dgm:prSet/>
      <dgm:spPr/>
      <dgm:t>
        <a:bodyPr/>
        <a:lstStyle/>
        <a:p>
          <a:endParaRPr lang="en-US"/>
        </a:p>
      </dgm:t>
    </dgm:pt>
    <dgm:pt modelId="{D9FDD334-6332-46EA-B0BB-76F43E02B2E7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The Term Machine Learning</a:t>
          </a:r>
          <a:endParaRPr lang="en-US" dirty="0"/>
        </a:p>
      </dgm:t>
    </dgm:pt>
    <dgm:pt modelId="{8FF41BDC-F35D-435D-A5FF-6BF608BF4A5A}" type="parTrans" cxnId="{0EF3E5DE-92D0-4A91-BC0B-7C0459B07E5E}">
      <dgm:prSet/>
      <dgm:spPr/>
      <dgm:t>
        <a:bodyPr/>
        <a:lstStyle/>
        <a:p>
          <a:endParaRPr lang="en-US"/>
        </a:p>
      </dgm:t>
    </dgm:pt>
    <dgm:pt modelId="{15DB68AB-E614-47F8-A590-A32A677F0B73}" type="sibTrans" cxnId="{0EF3E5DE-92D0-4A91-BC0B-7C0459B07E5E}">
      <dgm:prSet/>
      <dgm:spPr/>
      <dgm:t>
        <a:bodyPr/>
        <a:lstStyle/>
        <a:p>
          <a:endParaRPr lang="en-US"/>
        </a:p>
      </dgm:t>
    </dgm:pt>
    <dgm:pt modelId="{8EDB6653-1E82-48B5-9F06-3611B1D5498B}">
      <dgm:prSet phldrT="[Text]" phldr="0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1960s</a:t>
          </a:r>
          <a:endParaRPr lang="en-US" dirty="0"/>
        </a:p>
      </dgm:t>
    </dgm:pt>
    <dgm:pt modelId="{50A3ED0F-3E45-4B67-AEA1-B2B6AAA02D0D}" type="parTrans" cxnId="{7785ABFF-81E6-4699-A491-AE857ED7C087}">
      <dgm:prSet/>
      <dgm:spPr/>
      <dgm:t>
        <a:bodyPr/>
        <a:lstStyle/>
        <a:p>
          <a:endParaRPr lang="en-US"/>
        </a:p>
      </dgm:t>
    </dgm:pt>
    <dgm:pt modelId="{571D112A-A3F7-45BB-B4A5-3C431D2D61C7}" type="sibTrans" cxnId="{7785ABFF-81E6-4699-A491-AE857ED7C087}">
      <dgm:prSet/>
      <dgm:spPr/>
      <dgm:t>
        <a:bodyPr/>
        <a:lstStyle/>
        <a:p>
          <a:endParaRPr lang="en-US"/>
        </a:p>
      </dgm:t>
    </dgm:pt>
    <dgm:pt modelId="{A0B04D11-6079-4951-9F3A-72F0DC381896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Bayesian Methods </a:t>
          </a:r>
          <a:r>
            <a:rPr lang="en-US" dirty="0"/>
            <a:t>introduced </a:t>
          </a:r>
        </a:p>
      </dgm:t>
    </dgm:pt>
    <dgm:pt modelId="{8612FA26-610F-44DD-AC83-FBACD493A934}" type="parTrans" cxnId="{4C7B5FB1-32C2-4B77-921A-62F1096C709D}">
      <dgm:prSet/>
      <dgm:spPr/>
      <dgm:t>
        <a:bodyPr/>
        <a:lstStyle/>
        <a:p>
          <a:endParaRPr lang="en-US"/>
        </a:p>
      </dgm:t>
    </dgm:pt>
    <dgm:pt modelId="{1E675074-2446-4500-9C4F-3123F3C97456}" type="sibTrans" cxnId="{4C7B5FB1-32C2-4B77-921A-62F1096C709D}">
      <dgm:prSet/>
      <dgm:spPr/>
      <dgm:t>
        <a:bodyPr/>
        <a:lstStyle/>
        <a:p>
          <a:endParaRPr lang="en-US"/>
        </a:p>
      </dgm:t>
    </dgm:pt>
    <dgm:pt modelId="{B783BCB2-7988-46C8-A4B1-CEB947A60ECB}">
      <dgm:prSet phldrT="[Text]" phldr="0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1970s</a:t>
          </a:r>
          <a:endParaRPr lang="en-US" dirty="0"/>
        </a:p>
      </dgm:t>
    </dgm:pt>
    <dgm:pt modelId="{3034748F-2DD8-4C37-8C56-EB348B3589A6}" type="parTrans" cxnId="{A9AA6EE8-B0C1-4BAF-93A3-8CDB1161C171}">
      <dgm:prSet/>
      <dgm:spPr/>
      <dgm:t>
        <a:bodyPr/>
        <a:lstStyle/>
        <a:p>
          <a:endParaRPr lang="en-US"/>
        </a:p>
      </dgm:t>
    </dgm:pt>
    <dgm:pt modelId="{F3ACCD11-07AA-4C97-AF51-47FB28A2A8B2}" type="sibTrans" cxnId="{A9AA6EE8-B0C1-4BAF-93A3-8CDB1161C171}">
      <dgm:prSet/>
      <dgm:spPr/>
      <dgm:t>
        <a:bodyPr/>
        <a:lstStyle/>
        <a:p>
          <a:endParaRPr lang="en-US"/>
        </a:p>
      </dgm:t>
    </dgm:pt>
    <dgm:pt modelId="{0449988B-A2D1-4C47-9DBD-35627FFD9ACF}">
      <dgm:prSet phldr="0"/>
      <dgm:spPr>
        <a:solidFill>
          <a:schemeClr val="bg1"/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AI Winner Caused</a:t>
          </a:r>
        </a:p>
      </dgm:t>
    </dgm:pt>
    <dgm:pt modelId="{80F81251-4B66-4C59-892E-C2217BC4BA90}" type="parTrans" cxnId="{4FBF8ACE-0EA4-4BD3-86AD-AEF65FD9C2E3}">
      <dgm:prSet/>
      <dgm:spPr/>
    </dgm:pt>
    <dgm:pt modelId="{772C7A2B-2743-43B5-A334-8BCA8D90C6F2}" type="sibTrans" cxnId="{4FBF8ACE-0EA4-4BD3-86AD-AEF65FD9C2E3}">
      <dgm:prSet/>
      <dgm:spPr/>
    </dgm:pt>
    <dgm:pt modelId="{459E432C-3205-4BA8-9BDE-F1D799A6434D}">
      <dgm:prSet phldr="0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1980s</a:t>
          </a:r>
        </a:p>
      </dgm:t>
    </dgm:pt>
    <dgm:pt modelId="{4FABFD31-AA40-4821-A1B8-6E4CF8E68E7A}" type="parTrans" cxnId="{024AB824-9577-4C3C-A5FB-63AC0EB7DB0B}">
      <dgm:prSet/>
      <dgm:spPr/>
    </dgm:pt>
    <dgm:pt modelId="{3699EB1D-1D77-47FF-8AB4-79A28309C028}" type="sibTrans" cxnId="{024AB824-9577-4C3C-A5FB-63AC0EB7DB0B}">
      <dgm:prSet/>
      <dgm:spPr/>
    </dgm:pt>
    <dgm:pt modelId="{DE67F39B-6068-47F0-8458-C35C6AA8256A}">
      <dgm:prSet phldr="0"/>
      <dgm:spPr/>
      <dgm:t>
        <a:bodyPr/>
        <a:lstStyle/>
        <a:p>
          <a:pPr rtl="0"/>
          <a:r>
            <a:rPr lang="en-US" dirty="0"/>
            <a:t>Rediscovery of backpropagation</a:t>
          </a:r>
          <a:endParaRPr lang="en-US" dirty="0">
            <a:latin typeface="Avenir Next LT Pro"/>
          </a:endParaRPr>
        </a:p>
      </dgm:t>
    </dgm:pt>
    <dgm:pt modelId="{8693780A-08FD-43DD-A9E6-0C8BD7902207}" type="parTrans" cxnId="{8C2D1018-C6EE-4952-96C6-B23936B2AA2E}">
      <dgm:prSet/>
      <dgm:spPr/>
    </dgm:pt>
    <dgm:pt modelId="{00A6A5BE-AE99-47AD-8B63-593506E0761E}" type="sibTrans" cxnId="{8C2D1018-C6EE-4952-96C6-B23936B2AA2E}">
      <dgm:prSet/>
      <dgm:spPr/>
    </dgm:pt>
    <dgm:pt modelId="{FE1008AB-C152-4BAD-B9C9-DA0353071456}">
      <dgm:prSet phldr="0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1990s</a:t>
          </a:r>
        </a:p>
      </dgm:t>
    </dgm:pt>
    <dgm:pt modelId="{6B1AF826-73CB-4998-9B95-6CBFD50CE27C}" type="parTrans" cxnId="{DA825762-AA15-46C9-9008-5703EC01FC23}">
      <dgm:prSet/>
      <dgm:spPr/>
    </dgm:pt>
    <dgm:pt modelId="{2289DB93-EDB2-45F0-8EF2-D2FF4E310C06}" type="sibTrans" cxnId="{DA825762-AA15-46C9-9008-5703EC01FC23}">
      <dgm:prSet/>
      <dgm:spPr/>
    </dgm:pt>
    <dgm:pt modelId="{57826F3A-C287-4BCE-AF6A-5205B84E9AEA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From Knowledge driven to Data driven</a:t>
          </a:r>
        </a:p>
      </dgm:t>
    </dgm:pt>
    <dgm:pt modelId="{3D7DBE57-D6A3-4E13-971D-CCCC31D75337}" type="parTrans" cxnId="{06885AD3-2B96-4127-8CF7-AEACAB76D6C2}">
      <dgm:prSet/>
      <dgm:spPr/>
    </dgm:pt>
    <dgm:pt modelId="{23B3995B-EEAF-4164-93B0-2D01B21355EA}" type="sibTrans" cxnId="{06885AD3-2B96-4127-8CF7-AEACAB76D6C2}">
      <dgm:prSet/>
      <dgm:spPr/>
    </dgm:pt>
    <dgm:pt modelId="{346B610B-A26C-4531-B688-7D72320CBBAC}">
      <dgm:prSet phldr="0"/>
      <dgm:spPr/>
      <dgm:t>
        <a:bodyPr/>
        <a:lstStyle/>
        <a:p>
          <a:r>
            <a:rPr lang="en-US" dirty="0"/>
            <a:t>Support-Vector Clustering</a:t>
          </a:r>
          <a:endParaRPr lang="en-US" dirty="0">
            <a:latin typeface="Avenir Next LT Pro"/>
          </a:endParaRPr>
        </a:p>
      </dgm:t>
    </dgm:pt>
    <dgm:pt modelId="{948F996E-8706-4B97-9843-B5BD9CC26027}" type="parTrans" cxnId="{07A41547-0290-47C7-BCFA-18C83D43253A}">
      <dgm:prSet/>
      <dgm:spPr/>
    </dgm:pt>
    <dgm:pt modelId="{0E39E2E8-F723-4CAE-9BFB-A66CFCD24F93}" type="sibTrans" cxnId="{07A41547-0290-47C7-BCFA-18C83D43253A}">
      <dgm:prSet/>
      <dgm:spPr/>
    </dgm:pt>
    <dgm:pt modelId="{8CAAED9C-6205-48DF-8E3F-DDC0C759D822}">
      <dgm:prSet phldr="0"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2000s</a:t>
          </a:r>
        </a:p>
      </dgm:t>
    </dgm:pt>
    <dgm:pt modelId="{333D8765-137D-491E-8F32-7173E358B437}" type="parTrans" cxnId="{5A3587CD-76E6-4ABA-AC3E-C6AAE6C917ED}">
      <dgm:prSet/>
      <dgm:spPr/>
    </dgm:pt>
    <dgm:pt modelId="{89183E9C-A6FD-4CD4-B3A5-6FF901DA0C7A}" type="sibTrans" cxnId="{5A3587CD-76E6-4ABA-AC3E-C6AAE6C917ED}">
      <dgm:prSet/>
      <dgm:spPr/>
    </dgm:pt>
    <dgm:pt modelId="{1D80C2CF-8F84-45DA-9AAA-80BA94AE590F}">
      <dgm:prSet phldr="0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2010s</a:t>
          </a:r>
          <a:endParaRPr lang="en-US" dirty="0"/>
        </a:p>
      </dgm:t>
    </dgm:pt>
    <dgm:pt modelId="{E76643E0-45AF-4D7D-A228-24006DAEFB15}" type="parTrans" cxnId="{8556722B-B347-45B9-B61A-62225B335876}">
      <dgm:prSet/>
      <dgm:spPr/>
    </dgm:pt>
    <dgm:pt modelId="{1557D4E0-5129-49E9-85F8-3F5402D48B59}" type="sibTrans" cxnId="{8556722B-B347-45B9-B61A-62225B335876}">
      <dgm:prSet/>
      <dgm:spPr/>
    </dgm:pt>
    <dgm:pt modelId="{434F7053-0EBD-49AE-B898-0BD2A27845F9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Deep Learning </a:t>
          </a:r>
        </a:p>
      </dgm:t>
    </dgm:pt>
    <dgm:pt modelId="{C896905F-007C-4C90-8C02-6CE881321B9F}" type="parTrans" cxnId="{F7C4DA46-E9CF-4505-802A-9927A64644F1}">
      <dgm:prSet/>
      <dgm:spPr/>
    </dgm:pt>
    <dgm:pt modelId="{689A66FD-21E7-4C99-90DD-EFA816AF1E92}" type="sibTrans" cxnId="{F7C4DA46-E9CF-4505-802A-9927A64644F1}">
      <dgm:prSet/>
      <dgm:spPr/>
    </dgm:pt>
    <dgm:pt modelId="{71835F39-1BA6-4B53-B50A-76738688D72B}" type="pres">
      <dgm:prSet presAssocID="{7A6B74DD-64E7-42E2-B8B3-B18F7AB2DA3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5CB6C6-8951-4B34-B9F1-3F9AD556F414}" type="pres">
      <dgm:prSet presAssocID="{1235B879-7E98-4381-ADC4-79036ADFC571}" presName="composite" presStyleCnt="0"/>
      <dgm:spPr/>
    </dgm:pt>
    <dgm:pt modelId="{F3FC34A7-C4D8-49B1-AAED-A1705D149DAE}" type="pres">
      <dgm:prSet presAssocID="{1235B879-7E98-4381-ADC4-79036ADFC57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E9229-8374-4BE8-B19F-A7FAEEF3EC2F}" type="pres">
      <dgm:prSet presAssocID="{1235B879-7E98-4381-ADC4-79036ADFC57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F26C0-CA3B-4FCD-92F9-9C1D42D02EB2}" type="pres">
      <dgm:prSet presAssocID="{17A1F4D7-B049-4869-9B2D-1F013CFB8649}" presName="sp" presStyleCnt="0"/>
      <dgm:spPr/>
    </dgm:pt>
    <dgm:pt modelId="{01B1A7D0-F35B-4D79-8BA6-B306F24BF8B4}" type="pres">
      <dgm:prSet presAssocID="{8EDB6653-1E82-48B5-9F06-3611B1D5498B}" presName="composite" presStyleCnt="0"/>
      <dgm:spPr/>
    </dgm:pt>
    <dgm:pt modelId="{F2B42021-14A1-47D9-A040-8E1FCD3E8FED}" type="pres">
      <dgm:prSet presAssocID="{8EDB6653-1E82-48B5-9F06-3611B1D5498B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266AD-4213-4A91-A454-4F9A4F18EA83}" type="pres">
      <dgm:prSet presAssocID="{8EDB6653-1E82-48B5-9F06-3611B1D5498B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06037-C4A6-4393-AC9B-43E53E6187B1}" type="pres">
      <dgm:prSet presAssocID="{571D112A-A3F7-45BB-B4A5-3C431D2D61C7}" presName="sp" presStyleCnt="0"/>
      <dgm:spPr/>
    </dgm:pt>
    <dgm:pt modelId="{A714D83B-F6DB-428F-AAC2-41F7EB34552B}" type="pres">
      <dgm:prSet presAssocID="{B783BCB2-7988-46C8-A4B1-CEB947A60ECB}" presName="composite" presStyleCnt="0"/>
      <dgm:spPr/>
    </dgm:pt>
    <dgm:pt modelId="{0B66834D-FA62-4CAE-B9CE-DA77F1695D09}" type="pres">
      <dgm:prSet presAssocID="{B783BCB2-7988-46C8-A4B1-CEB947A60ECB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3F131-948F-4764-9980-44E543107596}" type="pres">
      <dgm:prSet presAssocID="{B783BCB2-7988-46C8-A4B1-CEB947A60ECB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706AF-37D2-4B19-829A-13E652CAF18F}" type="pres">
      <dgm:prSet presAssocID="{F3ACCD11-07AA-4C97-AF51-47FB28A2A8B2}" presName="sp" presStyleCnt="0"/>
      <dgm:spPr/>
    </dgm:pt>
    <dgm:pt modelId="{38034819-E0DC-4415-8023-91D14ABD6F67}" type="pres">
      <dgm:prSet presAssocID="{459E432C-3205-4BA8-9BDE-F1D799A6434D}" presName="composite" presStyleCnt="0"/>
      <dgm:spPr/>
    </dgm:pt>
    <dgm:pt modelId="{71A1967D-0899-44B7-87C3-4AEF459E6770}" type="pres">
      <dgm:prSet presAssocID="{459E432C-3205-4BA8-9BDE-F1D799A6434D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1AE7A-5AF1-488F-B7BA-8922A1AD790D}" type="pres">
      <dgm:prSet presAssocID="{459E432C-3205-4BA8-9BDE-F1D799A6434D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B6E6E-B932-4479-9A7C-BEF4B8244E35}" type="pres">
      <dgm:prSet presAssocID="{3699EB1D-1D77-47FF-8AB4-79A28309C028}" presName="sp" presStyleCnt="0"/>
      <dgm:spPr/>
    </dgm:pt>
    <dgm:pt modelId="{88BCE9A1-A7EB-4E2D-B8C4-9419EB143695}" type="pres">
      <dgm:prSet presAssocID="{FE1008AB-C152-4BAD-B9C9-DA0353071456}" presName="composite" presStyleCnt="0"/>
      <dgm:spPr/>
    </dgm:pt>
    <dgm:pt modelId="{5637D4B5-877F-45A0-A589-99230FCDB94E}" type="pres">
      <dgm:prSet presAssocID="{FE1008AB-C152-4BAD-B9C9-DA0353071456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79E81-57BA-4C8B-B870-AF6B8AB9748A}" type="pres">
      <dgm:prSet presAssocID="{FE1008AB-C152-4BAD-B9C9-DA0353071456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810F4-DEC9-446F-87A3-16BB1DDD45A8}" type="pres">
      <dgm:prSet presAssocID="{2289DB93-EDB2-45F0-8EF2-D2FF4E310C06}" presName="sp" presStyleCnt="0"/>
      <dgm:spPr/>
    </dgm:pt>
    <dgm:pt modelId="{AA479216-7D9F-4EAC-BE7D-EB37729E0389}" type="pres">
      <dgm:prSet presAssocID="{8CAAED9C-6205-48DF-8E3F-DDC0C759D822}" presName="composite" presStyleCnt="0"/>
      <dgm:spPr/>
    </dgm:pt>
    <dgm:pt modelId="{4B25909A-9A30-4E7C-A29B-42B9AABB27AD}" type="pres">
      <dgm:prSet presAssocID="{8CAAED9C-6205-48DF-8E3F-DDC0C759D822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15536-DEAA-403C-865C-A362F3237F57}" type="pres">
      <dgm:prSet presAssocID="{8CAAED9C-6205-48DF-8E3F-DDC0C759D822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A7EE77-5603-41A4-860E-CE59545A662F}" type="pres">
      <dgm:prSet presAssocID="{89183E9C-A6FD-4CD4-B3A5-6FF901DA0C7A}" presName="sp" presStyleCnt="0"/>
      <dgm:spPr/>
    </dgm:pt>
    <dgm:pt modelId="{77D80B1D-2FB3-44DF-8551-B1BD23099E1D}" type="pres">
      <dgm:prSet presAssocID="{1D80C2CF-8F84-45DA-9AAA-80BA94AE590F}" presName="composite" presStyleCnt="0"/>
      <dgm:spPr/>
    </dgm:pt>
    <dgm:pt modelId="{79C78C2C-B27D-403C-B689-5035360770F0}" type="pres">
      <dgm:prSet presAssocID="{1D80C2CF-8F84-45DA-9AAA-80BA94AE590F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FF7F7-42B6-4643-A3FB-EB42DE42F1CE}" type="pres">
      <dgm:prSet presAssocID="{1D80C2CF-8F84-45DA-9AAA-80BA94AE590F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4DA46-E9CF-4505-802A-9927A64644F1}" srcId="{1D80C2CF-8F84-45DA-9AAA-80BA94AE590F}" destId="{434F7053-0EBD-49AE-B898-0BD2A27845F9}" srcOrd="0" destOrd="0" parTransId="{C896905F-007C-4C90-8C02-6CE881321B9F}" sibTransId="{689A66FD-21E7-4C99-90DD-EFA816AF1E92}"/>
    <dgm:cxn modelId="{4FBF8ACE-0EA4-4BD3-86AD-AEF65FD9C2E3}" srcId="{B783BCB2-7988-46C8-A4B1-CEB947A60ECB}" destId="{0449988B-A2D1-4C47-9DBD-35627FFD9ACF}" srcOrd="0" destOrd="0" parTransId="{80F81251-4B66-4C59-892E-C2217BC4BA90}" sibTransId="{772C7A2B-2743-43B5-A334-8BCA8D90C6F2}"/>
    <dgm:cxn modelId="{06885AD3-2B96-4127-8CF7-AEACAB76D6C2}" srcId="{FE1008AB-C152-4BAD-B9C9-DA0353071456}" destId="{57826F3A-C287-4BCE-AF6A-5205B84E9AEA}" srcOrd="0" destOrd="0" parTransId="{3D7DBE57-D6A3-4E13-971D-CCCC31D75337}" sibTransId="{23B3995B-EEAF-4164-93B0-2D01B21355EA}"/>
    <dgm:cxn modelId="{A9AA6EE8-B0C1-4BAF-93A3-8CDB1161C171}" srcId="{7A6B74DD-64E7-42E2-B8B3-B18F7AB2DA3B}" destId="{B783BCB2-7988-46C8-A4B1-CEB947A60ECB}" srcOrd="2" destOrd="0" parTransId="{3034748F-2DD8-4C37-8C56-EB348B3589A6}" sibTransId="{F3ACCD11-07AA-4C97-AF51-47FB28A2A8B2}"/>
    <dgm:cxn modelId="{6758BFB8-9D08-4A02-A0B9-EE5FA3B03732}" type="presOf" srcId="{FE1008AB-C152-4BAD-B9C9-DA0353071456}" destId="{5637D4B5-877F-45A0-A589-99230FCDB94E}" srcOrd="0" destOrd="0" presId="urn:microsoft.com/office/officeart/2005/8/layout/chevron2"/>
    <dgm:cxn modelId="{02EFFEB9-7B65-4E72-9CAF-11C3BED6CF95}" srcId="{7A6B74DD-64E7-42E2-B8B3-B18F7AB2DA3B}" destId="{1235B879-7E98-4381-ADC4-79036ADFC571}" srcOrd="0" destOrd="0" parTransId="{974335A9-0A8E-4F20-AF41-0D1DE9A275CF}" sibTransId="{17A1F4D7-B049-4869-9B2D-1F013CFB8649}"/>
    <dgm:cxn modelId="{068A2EB8-15AD-444C-9758-033F4BC9CF39}" type="presOf" srcId="{0449988B-A2D1-4C47-9DBD-35627FFD9ACF}" destId="{D723F131-948F-4764-9980-44E543107596}" srcOrd="0" destOrd="0" presId="urn:microsoft.com/office/officeart/2005/8/layout/chevron2"/>
    <dgm:cxn modelId="{06E20A31-6F66-4ED4-A081-85090AE3DE2E}" type="presOf" srcId="{57826F3A-C287-4BCE-AF6A-5205B84E9AEA}" destId="{8CF79E81-57BA-4C8B-B870-AF6B8AB9748A}" srcOrd="0" destOrd="0" presId="urn:microsoft.com/office/officeart/2005/8/layout/chevron2"/>
    <dgm:cxn modelId="{A5BCFE77-CAAD-4269-9A19-2D3D6513D08B}" type="presOf" srcId="{1235B879-7E98-4381-ADC4-79036ADFC571}" destId="{F3FC34A7-C4D8-49B1-AAED-A1705D149DAE}" srcOrd="0" destOrd="0" presId="urn:microsoft.com/office/officeart/2005/8/layout/chevron2"/>
    <dgm:cxn modelId="{8C2D1018-C6EE-4952-96C6-B23936B2AA2E}" srcId="{459E432C-3205-4BA8-9BDE-F1D799A6434D}" destId="{DE67F39B-6068-47F0-8458-C35C6AA8256A}" srcOrd="0" destOrd="0" parTransId="{8693780A-08FD-43DD-A9E6-0C8BD7902207}" sibTransId="{00A6A5BE-AE99-47AD-8B63-593506E0761E}"/>
    <dgm:cxn modelId="{4C7B5FB1-32C2-4B77-921A-62F1096C709D}" srcId="{8EDB6653-1E82-48B5-9F06-3611B1D5498B}" destId="{A0B04D11-6079-4951-9F3A-72F0DC381896}" srcOrd="0" destOrd="0" parTransId="{8612FA26-610F-44DD-AC83-FBACD493A934}" sibTransId="{1E675074-2446-4500-9C4F-3123F3C97456}"/>
    <dgm:cxn modelId="{8C5DEDFB-8703-4691-B37E-4058698628B2}" type="presOf" srcId="{346B610B-A26C-4531-B688-7D72320CBBAC}" destId="{AC915536-DEAA-403C-865C-A362F3237F57}" srcOrd="0" destOrd="0" presId="urn:microsoft.com/office/officeart/2005/8/layout/chevron2"/>
    <dgm:cxn modelId="{07A41547-0290-47C7-BCFA-18C83D43253A}" srcId="{8CAAED9C-6205-48DF-8E3F-DDC0C759D822}" destId="{346B610B-A26C-4531-B688-7D72320CBBAC}" srcOrd="0" destOrd="0" parTransId="{948F996E-8706-4B97-9843-B5BD9CC26027}" sibTransId="{0E39E2E8-F723-4CAE-9BFB-A66CFCD24F93}"/>
    <dgm:cxn modelId="{8A025431-2BC4-4CF8-9285-3DA5382BD524}" type="presOf" srcId="{434F7053-0EBD-49AE-B898-0BD2A27845F9}" destId="{FFBFF7F7-42B6-4643-A3FB-EB42DE42F1CE}" srcOrd="0" destOrd="0" presId="urn:microsoft.com/office/officeart/2005/8/layout/chevron2"/>
    <dgm:cxn modelId="{6AC03B8C-B616-41F6-A665-785331C22CB5}" type="presOf" srcId="{8EDB6653-1E82-48B5-9F06-3611B1D5498B}" destId="{F2B42021-14A1-47D9-A040-8E1FCD3E8FED}" srcOrd="0" destOrd="0" presId="urn:microsoft.com/office/officeart/2005/8/layout/chevron2"/>
    <dgm:cxn modelId="{5A3587CD-76E6-4ABA-AC3E-C6AAE6C917ED}" srcId="{7A6B74DD-64E7-42E2-B8B3-B18F7AB2DA3B}" destId="{8CAAED9C-6205-48DF-8E3F-DDC0C759D822}" srcOrd="5" destOrd="0" parTransId="{333D8765-137D-491E-8F32-7173E358B437}" sibTransId="{89183E9C-A6FD-4CD4-B3A5-6FF901DA0C7A}"/>
    <dgm:cxn modelId="{3534C5BF-AEB4-4CDC-91EB-593E7AA8B9BA}" type="presOf" srcId="{8CAAED9C-6205-48DF-8E3F-DDC0C759D822}" destId="{4B25909A-9A30-4E7C-A29B-42B9AABB27AD}" srcOrd="0" destOrd="0" presId="urn:microsoft.com/office/officeart/2005/8/layout/chevron2"/>
    <dgm:cxn modelId="{0EF3E5DE-92D0-4A91-BC0B-7C0459B07E5E}" srcId="{1235B879-7E98-4381-ADC4-79036ADFC571}" destId="{D9FDD334-6332-46EA-B0BB-76F43E02B2E7}" srcOrd="0" destOrd="0" parTransId="{8FF41BDC-F35D-435D-A5FF-6BF608BF4A5A}" sibTransId="{15DB68AB-E614-47F8-A590-A32A677F0B73}"/>
    <dgm:cxn modelId="{DA825762-AA15-46C9-9008-5703EC01FC23}" srcId="{7A6B74DD-64E7-42E2-B8B3-B18F7AB2DA3B}" destId="{FE1008AB-C152-4BAD-B9C9-DA0353071456}" srcOrd="4" destOrd="0" parTransId="{6B1AF826-73CB-4998-9B95-6CBFD50CE27C}" sibTransId="{2289DB93-EDB2-45F0-8EF2-D2FF4E310C06}"/>
    <dgm:cxn modelId="{024AB824-9577-4C3C-A5FB-63AC0EB7DB0B}" srcId="{7A6B74DD-64E7-42E2-B8B3-B18F7AB2DA3B}" destId="{459E432C-3205-4BA8-9BDE-F1D799A6434D}" srcOrd="3" destOrd="0" parTransId="{4FABFD31-AA40-4821-A1B8-6E4CF8E68E7A}" sibTransId="{3699EB1D-1D77-47FF-8AB4-79A28309C028}"/>
    <dgm:cxn modelId="{3A769A08-0F9F-48FD-A8DD-8CBF50F687E7}" type="presOf" srcId="{B783BCB2-7988-46C8-A4B1-CEB947A60ECB}" destId="{0B66834D-FA62-4CAE-B9CE-DA77F1695D09}" srcOrd="0" destOrd="0" presId="urn:microsoft.com/office/officeart/2005/8/layout/chevron2"/>
    <dgm:cxn modelId="{20A738BD-B18A-426A-A685-14741CF1758A}" type="presOf" srcId="{1D80C2CF-8F84-45DA-9AAA-80BA94AE590F}" destId="{79C78C2C-B27D-403C-B689-5035360770F0}" srcOrd="0" destOrd="0" presId="urn:microsoft.com/office/officeart/2005/8/layout/chevron2"/>
    <dgm:cxn modelId="{C334B7B5-FA0A-4608-92F8-F40B4952A224}" type="presOf" srcId="{A0B04D11-6079-4951-9F3A-72F0DC381896}" destId="{F1E266AD-4213-4A91-A454-4F9A4F18EA83}" srcOrd="0" destOrd="0" presId="urn:microsoft.com/office/officeart/2005/8/layout/chevron2"/>
    <dgm:cxn modelId="{B76661EE-4B06-45A4-A457-1BC8A50322F1}" type="presOf" srcId="{D9FDD334-6332-46EA-B0BB-76F43E02B2E7}" destId="{884E9229-8374-4BE8-B19F-A7FAEEF3EC2F}" srcOrd="0" destOrd="0" presId="urn:microsoft.com/office/officeart/2005/8/layout/chevron2"/>
    <dgm:cxn modelId="{E898008C-6C22-42C4-A5EB-2B77CB4EAD65}" type="presOf" srcId="{459E432C-3205-4BA8-9BDE-F1D799A6434D}" destId="{71A1967D-0899-44B7-87C3-4AEF459E6770}" srcOrd="0" destOrd="0" presId="urn:microsoft.com/office/officeart/2005/8/layout/chevron2"/>
    <dgm:cxn modelId="{6B080A09-9001-4510-BDE9-61468CD4160C}" type="presOf" srcId="{7A6B74DD-64E7-42E2-B8B3-B18F7AB2DA3B}" destId="{71835F39-1BA6-4B53-B50A-76738688D72B}" srcOrd="0" destOrd="0" presId="urn:microsoft.com/office/officeart/2005/8/layout/chevron2"/>
    <dgm:cxn modelId="{8556722B-B347-45B9-B61A-62225B335876}" srcId="{7A6B74DD-64E7-42E2-B8B3-B18F7AB2DA3B}" destId="{1D80C2CF-8F84-45DA-9AAA-80BA94AE590F}" srcOrd="6" destOrd="0" parTransId="{E76643E0-45AF-4D7D-A228-24006DAEFB15}" sibTransId="{1557D4E0-5129-49E9-85F8-3F5402D48B59}"/>
    <dgm:cxn modelId="{CFDE4576-197A-4E91-BE17-42D14617430D}" type="presOf" srcId="{DE67F39B-6068-47F0-8458-C35C6AA8256A}" destId="{D141AE7A-5AF1-488F-B7BA-8922A1AD790D}" srcOrd="0" destOrd="0" presId="urn:microsoft.com/office/officeart/2005/8/layout/chevron2"/>
    <dgm:cxn modelId="{7785ABFF-81E6-4699-A491-AE857ED7C087}" srcId="{7A6B74DD-64E7-42E2-B8B3-B18F7AB2DA3B}" destId="{8EDB6653-1E82-48B5-9F06-3611B1D5498B}" srcOrd="1" destOrd="0" parTransId="{50A3ED0F-3E45-4B67-AEA1-B2B6AAA02D0D}" sibTransId="{571D112A-A3F7-45BB-B4A5-3C431D2D61C7}"/>
    <dgm:cxn modelId="{293F0D23-A62F-43FE-9256-5F592B02ACB6}" type="presParOf" srcId="{71835F39-1BA6-4B53-B50A-76738688D72B}" destId="{1B5CB6C6-8951-4B34-B9F1-3F9AD556F414}" srcOrd="0" destOrd="0" presId="urn:microsoft.com/office/officeart/2005/8/layout/chevron2"/>
    <dgm:cxn modelId="{77CD307A-5C0D-409A-B269-A7B3F6CBFEDA}" type="presParOf" srcId="{1B5CB6C6-8951-4B34-B9F1-3F9AD556F414}" destId="{F3FC34A7-C4D8-49B1-AAED-A1705D149DAE}" srcOrd="0" destOrd="0" presId="urn:microsoft.com/office/officeart/2005/8/layout/chevron2"/>
    <dgm:cxn modelId="{33BE1408-CC05-47BF-8EFE-96858D567FFF}" type="presParOf" srcId="{1B5CB6C6-8951-4B34-B9F1-3F9AD556F414}" destId="{884E9229-8374-4BE8-B19F-A7FAEEF3EC2F}" srcOrd="1" destOrd="0" presId="urn:microsoft.com/office/officeart/2005/8/layout/chevron2"/>
    <dgm:cxn modelId="{B40C7343-07E5-4974-8828-52D02B1EB35C}" type="presParOf" srcId="{71835F39-1BA6-4B53-B50A-76738688D72B}" destId="{760F26C0-CA3B-4FCD-92F9-9C1D42D02EB2}" srcOrd="1" destOrd="0" presId="urn:microsoft.com/office/officeart/2005/8/layout/chevron2"/>
    <dgm:cxn modelId="{EDA2212B-9F7F-438D-A637-9937CA475E55}" type="presParOf" srcId="{71835F39-1BA6-4B53-B50A-76738688D72B}" destId="{01B1A7D0-F35B-4D79-8BA6-B306F24BF8B4}" srcOrd="2" destOrd="0" presId="urn:microsoft.com/office/officeart/2005/8/layout/chevron2"/>
    <dgm:cxn modelId="{0036BA15-882D-45B2-BE7E-5A8923B98DB6}" type="presParOf" srcId="{01B1A7D0-F35B-4D79-8BA6-B306F24BF8B4}" destId="{F2B42021-14A1-47D9-A040-8E1FCD3E8FED}" srcOrd="0" destOrd="0" presId="urn:microsoft.com/office/officeart/2005/8/layout/chevron2"/>
    <dgm:cxn modelId="{E327BBF3-9012-4265-B4B3-06314D0CA766}" type="presParOf" srcId="{01B1A7D0-F35B-4D79-8BA6-B306F24BF8B4}" destId="{F1E266AD-4213-4A91-A454-4F9A4F18EA83}" srcOrd="1" destOrd="0" presId="urn:microsoft.com/office/officeart/2005/8/layout/chevron2"/>
    <dgm:cxn modelId="{3FDA2B7A-EA2A-45E4-BAE1-B49F48E62EF7}" type="presParOf" srcId="{71835F39-1BA6-4B53-B50A-76738688D72B}" destId="{0F306037-C4A6-4393-AC9B-43E53E6187B1}" srcOrd="3" destOrd="0" presId="urn:microsoft.com/office/officeart/2005/8/layout/chevron2"/>
    <dgm:cxn modelId="{42C08F8F-FB88-4031-961A-53AD0BB7BF44}" type="presParOf" srcId="{71835F39-1BA6-4B53-B50A-76738688D72B}" destId="{A714D83B-F6DB-428F-AAC2-41F7EB34552B}" srcOrd="4" destOrd="0" presId="urn:microsoft.com/office/officeart/2005/8/layout/chevron2"/>
    <dgm:cxn modelId="{620AE6AE-3E50-4775-9D5C-0AA65817E7D8}" type="presParOf" srcId="{A714D83B-F6DB-428F-AAC2-41F7EB34552B}" destId="{0B66834D-FA62-4CAE-B9CE-DA77F1695D09}" srcOrd="0" destOrd="0" presId="urn:microsoft.com/office/officeart/2005/8/layout/chevron2"/>
    <dgm:cxn modelId="{16E3C33E-552B-48F7-9E7E-72E4A98299B0}" type="presParOf" srcId="{A714D83B-F6DB-428F-AAC2-41F7EB34552B}" destId="{D723F131-948F-4764-9980-44E543107596}" srcOrd="1" destOrd="0" presId="urn:microsoft.com/office/officeart/2005/8/layout/chevron2"/>
    <dgm:cxn modelId="{398A2C30-804A-48CE-A86F-6F7F8F4001E9}" type="presParOf" srcId="{71835F39-1BA6-4B53-B50A-76738688D72B}" destId="{B79706AF-37D2-4B19-829A-13E652CAF18F}" srcOrd="5" destOrd="0" presId="urn:microsoft.com/office/officeart/2005/8/layout/chevron2"/>
    <dgm:cxn modelId="{21B35B94-B2A6-4CD8-B51C-17F56868211A}" type="presParOf" srcId="{71835F39-1BA6-4B53-B50A-76738688D72B}" destId="{38034819-E0DC-4415-8023-91D14ABD6F67}" srcOrd="6" destOrd="0" presId="urn:microsoft.com/office/officeart/2005/8/layout/chevron2"/>
    <dgm:cxn modelId="{9887A184-3B99-4EEF-AF54-088470194896}" type="presParOf" srcId="{38034819-E0DC-4415-8023-91D14ABD6F67}" destId="{71A1967D-0899-44B7-87C3-4AEF459E6770}" srcOrd="0" destOrd="0" presId="urn:microsoft.com/office/officeart/2005/8/layout/chevron2"/>
    <dgm:cxn modelId="{82544DF9-1B0B-4BC8-98F9-35C3FD5B66F6}" type="presParOf" srcId="{38034819-E0DC-4415-8023-91D14ABD6F67}" destId="{D141AE7A-5AF1-488F-B7BA-8922A1AD790D}" srcOrd="1" destOrd="0" presId="urn:microsoft.com/office/officeart/2005/8/layout/chevron2"/>
    <dgm:cxn modelId="{31982256-9765-404C-BC24-AA4C2C7CB804}" type="presParOf" srcId="{71835F39-1BA6-4B53-B50A-76738688D72B}" destId="{400B6E6E-B932-4479-9A7C-BEF4B8244E35}" srcOrd="7" destOrd="0" presId="urn:microsoft.com/office/officeart/2005/8/layout/chevron2"/>
    <dgm:cxn modelId="{66D62D22-3909-4D00-AE9B-946E522F5DC1}" type="presParOf" srcId="{71835F39-1BA6-4B53-B50A-76738688D72B}" destId="{88BCE9A1-A7EB-4E2D-B8C4-9419EB143695}" srcOrd="8" destOrd="0" presId="urn:microsoft.com/office/officeart/2005/8/layout/chevron2"/>
    <dgm:cxn modelId="{F2B8DACB-4CD3-4446-B7E9-95E5BB3AF517}" type="presParOf" srcId="{88BCE9A1-A7EB-4E2D-B8C4-9419EB143695}" destId="{5637D4B5-877F-45A0-A589-99230FCDB94E}" srcOrd="0" destOrd="0" presId="urn:microsoft.com/office/officeart/2005/8/layout/chevron2"/>
    <dgm:cxn modelId="{61D5FD33-583D-47A1-B8C9-06E128FD12C4}" type="presParOf" srcId="{88BCE9A1-A7EB-4E2D-B8C4-9419EB143695}" destId="{8CF79E81-57BA-4C8B-B870-AF6B8AB9748A}" srcOrd="1" destOrd="0" presId="urn:microsoft.com/office/officeart/2005/8/layout/chevron2"/>
    <dgm:cxn modelId="{E1CBA808-C9AF-4C5C-97A5-0057E6ACD9B4}" type="presParOf" srcId="{71835F39-1BA6-4B53-B50A-76738688D72B}" destId="{269810F4-DEC9-446F-87A3-16BB1DDD45A8}" srcOrd="9" destOrd="0" presId="urn:microsoft.com/office/officeart/2005/8/layout/chevron2"/>
    <dgm:cxn modelId="{14C3B973-827F-46B4-97E3-B4C295F924E1}" type="presParOf" srcId="{71835F39-1BA6-4B53-B50A-76738688D72B}" destId="{AA479216-7D9F-4EAC-BE7D-EB37729E0389}" srcOrd="10" destOrd="0" presId="urn:microsoft.com/office/officeart/2005/8/layout/chevron2"/>
    <dgm:cxn modelId="{5C45C11D-1839-4F97-9736-B5DDA08415A9}" type="presParOf" srcId="{AA479216-7D9F-4EAC-BE7D-EB37729E0389}" destId="{4B25909A-9A30-4E7C-A29B-42B9AABB27AD}" srcOrd="0" destOrd="0" presId="urn:microsoft.com/office/officeart/2005/8/layout/chevron2"/>
    <dgm:cxn modelId="{4C69F8F5-0E36-4B05-9178-4BE7ECD48F2E}" type="presParOf" srcId="{AA479216-7D9F-4EAC-BE7D-EB37729E0389}" destId="{AC915536-DEAA-403C-865C-A362F3237F57}" srcOrd="1" destOrd="0" presId="urn:microsoft.com/office/officeart/2005/8/layout/chevron2"/>
    <dgm:cxn modelId="{4D109AB3-E208-4A41-9F92-B941D8B5B196}" type="presParOf" srcId="{71835F39-1BA6-4B53-B50A-76738688D72B}" destId="{92A7EE77-5603-41A4-860E-CE59545A662F}" srcOrd="11" destOrd="0" presId="urn:microsoft.com/office/officeart/2005/8/layout/chevron2"/>
    <dgm:cxn modelId="{6B79CE0A-EC72-45D6-BA8B-CB724092C5B7}" type="presParOf" srcId="{71835F39-1BA6-4B53-B50A-76738688D72B}" destId="{77D80B1D-2FB3-44DF-8551-B1BD23099E1D}" srcOrd="12" destOrd="0" presId="urn:microsoft.com/office/officeart/2005/8/layout/chevron2"/>
    <dgm:cxn modelId="{0F72D685-14A9-4DB0-AB1A-F9D691B2DFBE}" type="presParOf" srcId="{77D80B1D-2FB3-44DF-8551-B1BD23099E1D}" destId="{79C78C2C-B27D-403C-B689-5035360770F0}" srcOrd="0" destOrd="0" presId="urn:microsoft.com/office/officeart/2005/8/layout/chevron2"/>
    <dgm:cxn modelId="{ACCAF220-FC69-4F91-BFAF-203D440FB758}" type="presParOf" srcId="{77D80B1D-2FB3-44DF-8551-B1BD23099E1D}" destId="{FFBFF7F7-42B6-4643-A3FB-EB42DE42F1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E72FD7-CC4C-4E7E-AC6A-A82E0CF6F5E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22F51-656B-42D9-BEB8-DA71FE78E91F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Machine Learning</a:t>
          </a:r>
          <a:endParaRPr lang="en-US" dirty="0"/>
        </a:p>
      </dgm:t>
    </dgm:pt>
    <dgm:pt modelId="{318718BF-2A07-4962-A0F2-2298FC291BC0}" type="parTrans" cxnId="{5F2B2600-8FF2-42A7-8280-B05EF641D5D3}">
      <dgm:prSet/>
      <dgm:spPr/>
      <dgm:t>
        <a:bodyPr/>
        <a:lstStyle/>
        <a:p>
          <a:endParaRPr lang="en-US"/>
        </a:p>
      </dgm:t>
    </dgm:pt>
    <dgm:pt modelId="{550B679F-7844-4254-82AA-AE7F9805D01D}" type="sibTrans" cxnId="{5F2B2600-8FF2-42A7-8280-B05EF641D5D3}">
      <dgm:prSet/>
      <dgm:spPr/>
      <dgm:t>
        <a:bodyPr/>
        <a:lstStyle/>
        <a:p>
          <a:endParaRPr lang="en-US"/>
        </a:p>
      </dgm:t>
    </dgm:pt>
    <dgm:pt modelId="{2E571C48-2071-4127-8995-77F22DCC2C70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Unsupervised Learning</a:t>
          </a:r>
          <a:endParaRPr lang="en-US" dirty="0"/>
        </a:p>
      </dgm:t>
    </dgm:pt>
    <dgm:pt modelId="{4BA4A14D-487A-45E0-AEA4-A7369A72BA82}" type="parTrans" cxnId="{279607EE-61F7-4105-94F6-1FF3B69A288E}">
      <dgm:prSet/>
      <dgm:spPr/>
      <dgm:t>
        <a:bodyPr/>
        <a:lstStyle/>
        <a:p>
          <a:endParaRPr lang="en-US"/>
        </a:p>
      </dgm:t>
    </dgm:pt>
    <dgm:pt modelId="{A400D77B-066F-4B24-B669-EA0D145A0524}" type="sibTrans" cxnId="{279607EE-61F7-4105-94F6-1FF3B69A288E}">
      <dgm:prSet/>
      <dgm:spPr/>
      <dgm:t>
        <a:bodyPr/>
        <a:lstStyle/>
        <a:p>
          <a:endParaRPr lang="en-US"/>
        </a:p>
      </dgm:t>
    </dgm:pt>
    <dgm:pt modelId="{084C28F5-A5FE-4C59-A0F3-E420F5225DFA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Clustering</a:t>
          </a:r>
          <a:endParaRPr lang="en-US" dirty="0"/>
        </a:p>
      </dgm:t>
    </dgm:pt>
    <dgm:pt modelId="{519B427F-EC1F-4BC2-B4BD-142F12D0D267}" type="parTrans" cxnId="{C056ABC3-93C4-4EE0-99E3-5C38B0E978A6}">
      <dgm:prSet/>
      <dgm:spPr/>
      <dgm:t>
        <a:bodyPr/>
        <a:lstStyle/>
        <a:p>
          <a:endParaRPr lang="en-US"/>
        </a:p>
      </dgm:t>
    </dgm:pt>
    <dgm:pt modelId="{50596ED9-D3F1-4EC8-B6A2-C48F318256C9}" type="sibTrans" cxnId="{C056ABC3-93C4-4EE0-99E3-5C38B0E978A6}">
      <dgm:prSet/>
      <dgm:spPr/>
      <dgm:t>
        <a:bodyPr/>
        <a:lstStyle/>
        <a:p>
          <a:endParaRPr lang="en-US"/>
        </a:p>
      </dgm:t>
    </dgm:pt>
    <dgm:pt modelId="{E2DE0E2D-8D2D-4DEB-A7DF-E032A271EAAD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Supervised Learning</a:t>
          </a:r>
          <a:endParaRPr lang="en-US" dirty="0"/>
        </a:p>
      </dgm:t>
    </dgm:pt>
    <dgm:pt modelId="{AEF83F99-FB24-4BC2-8030-175B93D2A76D}" type="parTrans" cxnId="{4DEC9B6B-953B-45C6-B914-E66EDFCD4FDF}">
      <dgm:prSet/>
      <dgm:spPr/>
      <dgm:t>
        <a:bodyPr/>
        <a:lstStyle/>
        <a:p>
          <a:endParaRPr lang="en-US"/>
        </a:p>
      </dgm:t>
    </dgm:pt>
    <dgm:pt modelId="{5049C30D-3AFC-466A-B0C7-7F13C0A4C729}" type="sibTrans" cxnId="{4DEC9B6B-953B-45C6-B914-E66EDFCD4FDF}">
      <dgm:prSet/>
      <dgm:spPr/>
      <dgm:t>
        <a:bodyPr/>
        <a:lstStyle/>
        <a:p>
          <a:endParaRPr lang="en-US"/>
        </a:p>
      </dgm:t>
    </dgm:pt>
    <dgm:pt modelId="{783996E9-03EA-49BC-879C-C9FA9724CA2C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Classification</a:t>
          </a:r>
          <a:endParaRPr lang="en-US" dirty="0"/>
        </a:p>
      </dgm:t>
    </dgm:pt>
    <dgm:pt modelId="{E63FDDFD-C6F8-4FBC-B02E-BDEC4B4A7C34}" type="parTrans" cxnId="{783B2027-50BB-4EC7-BE49-2FC5C1AA614D}">
      <dgm:prSet/>
      <dgm:spPr/>
      <dgm:t>
        <a:bodyPr/>
        <a:lstStyle/>
        <a:p>
          <a:endParaRPr lang="en-US"/>
        </a:p>
      </dgm:t>
    </dgm:pt>
    <dgm:pt modelId="{5B253C99-7090-483E-B07C-12F3DFC062EC}" type="sibTrans" cxnId="{783B2027-50BB-4EC7-BE49-2FC5C1AA614D}">
      <dgm:prSet/>
      <dgm:spPr/>
      <dgm:t>
        <a:bodyPr/>
        <a:lstStyle/>
        <a:p>
          <a:endParaRPr lang="en-US"/>
        </a:p>
      </dgm:t>
    </dgm:pt>
    <dgm:pt modelId="{DE2D99CF-11DA-4F39-8C24-349617BF33ED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dirty="0">
              <a:latin typeface="Avenir Next LT Pro"/>
            </a:rPr>
            <a:t>Regression</a:t>
          </a:r>
        </a:p>
      </dgm:t>
    </dgm:pt>
    <dgm:pt modelId="{EBAAB557-4E18-4F7B-BE6B-1C92DC39F563}" type="parTrans" cxnId="{7A7EB2E8-3BAA-4A70-89D6-9B18FB974098}">
      <dgm:prSet/>
      <dgm:spPr/>
      <dgm:t>
        <a:bodyPr/>
        <a:lstStyle/>
        <a:p>
          <a:endParaRPr lang="en-US"/>
        </a:p>
      </dgm:t>
    </dgm:pt>
    <dgm:pt modelId="{0DB685E9-C839-432D-9CE8-EE82EA67B811}" type="sibTrans" cxnId="{7A7EB2E8-3BAA-4A70-89D6-9B18FB974098}">
      <dgm:prSet/>
      <dgm:spPr/>
    </dgm:pt>
    <dgm:pt modelId="{30388450-B1D6-4722-AA99-BA3A574E39B7}">
      <dgm:prSet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Rainforcement Learning</a:t>
          </a:r>
        </a:p>
      </dgm:t>
    </dgm:pt>
    <dgm:pt modelId="{024C382B-2AD0-47C9-AB7A-080EEB614A4F}" type="parTrans" cxnId="{F9C0B3B8-2E1A-4D42-8178-DF1B6E4F10AF}">
      <dgm:prSet/>
      <dgm:spPr/>
      <dgm:t>
        <a:bodyPr/>
        <a:lstStyle/>
        <a:p>
          <a:endParaRPr lang="en-US"/>
        </a:p>
      </dgm:t>
    </dgm:pt>
    <dgm:pt modelId="{3E686C9E-BE64-4E81-B91D-D537247CE2CF}" type="sibTrans" cxnId="{F9C0B3B8-2E1A-4D42-8178-DF1B6E4F10AF}">
      <dgm:prSet/>
      <dgm:spPr/>
    </dgm:pt>
    <dgm:pt modelId="{B8B7A995-E709-4018-A519-7ADEB5B2098D}">
      <dgm:prSet phldr="0"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Dimensionally Reduction</a:t>
          </a:r>
        </a:p>
      </dgm:t>
    </dgm:pt>
    <dgm:pt modelId="{2C0EA4D7-3548-4FF0-AF97-60FB956CDFD0}" type="parTrans" cxnId="{857FA3DB-D6F0-4E51-B155-0A998BEA3950}">
      <dgm:prSet/>
      <dgm:spPr/>
      <dgm:t>
        <a:bodyPr/>
        <a:lstStyle/>
        <a:p>
          <a:endParaRPr lang="en-US"/>
        </a:p>
      </dgm:t>
    </dgm:pt>
    <dgm:pt modelId="{70EB3766-CD03-45D5-B118-13761A12B016}" type="sibTrans" cxnId="{857FA3DB-D6F0-4E51-B155-0A998BEA3950}">
      <dgm:prSet/>
      <dgm:spPr/>
    </dgm:pt>
    <dgm:pt modelId="{AE3E2ACC-9C11-4167-9CB8-D9BEC2641412}">
      <dgm:prSet phldr="0"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Game AI</a:t>
          </a:r>
        </a:p>
      </dgm:t>
    </dgm:pt>
    <dgm:pt modelId="{3A5C0A4A-C934-4E44-9C24-5E2252B9DF58}" type="parTrans" cxnId="{8998AC4B-7DC0-4D2A-9415-00B1588A9A39}">
      <dgm:prSet/>
      <dgm:spPr/>
      <dgm:t>
        <a:bodyPr/>
        <a:lstStyle/>
        <a:p>
          <a:endParaRPr lang="en-US"/>
        </a:p>
      </dgm:t>
    </dgm:pt>
    <dgm:pt modelId="{94D8EA2F-BD17-432A-8E56-EA834D0D3D9A}" type="sibTrans" cxnId="{8998AC4B-7DC0-4D2A-9415-00B1588A9A39}">
      <dgm:prSet/>
      <dgm:spPr/>
    </dgm:pt>
    <dgm:pt modelId="{DD48ADA6-16B5-4F05-B257-772230C7BBDD}">
      <dgm:prSet phldr="0"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Learning Tasks</a:t>
          </a:r>
        </a:p>
      </dgm:t>
    </dgm:pt>
    <dgm:pt modelId="{66118BB0-B314-42B1-A92D-0914D2425118}" type="parTrans" cxnId="{73205CF2-D6C7-4A18-9877-B6B01FC86624}">
      <dgm:prSet/>
      <dgm:spPr/>
      <dgm:t>
        <a:bodyPr/>
        <a:lstStyle/>
        <a:p>
          <a:endParaRPr lang="en-US"/>
        </a:p>
      </dgm:t>
    </dgm:pt>
    <dgm:pt modelId="{5284A2EF-40FE-4204-AE31-C9163E9F45B7}" type="sibTrans" cxnId="{73205CF2-D6C7-4A18-9877-B6B01FC86624}">
      <dgm:prSet/>
      <dgm:spPr/>
    </dgm:pt>
    <dgm:pt modelId="{4831E0D9-4767-4514-A0C2-F7F33B48C646}" type="pres">
      <dgm:prSet presAssocID="{86E72FD7-CC4C-4E7E-AC6A-A82E0CF6F5E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A349D6-8096-4F7D-8DDF-90ECBCCF0C49}" type="pres">
      <dgm:prSet presAssocID="{18622F51-656B-42D9-BEB8-DA71FE78E91F}" presName="root1" presStyleCnt="0"/>
      <dgm:spPr/>
    </dgm:pt>
    <dgm:pt modelId="{6D7E50F2-EA60-4325-B884-3CE859203365}" type="pres">
      <dgm:prSet presAssocID="{18622F51-656B-42D9-BEB8-DA71FE78E91F}" presName="LevelOneTextNode" presStyleLbl="node0" presStyleIdx="0" presStyleCnt="1">
        <dgm:presLayoutVars>
          <dgm:chPref val="3"/>
        </dgm:presLayoutVars>
      </dgm:prSet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136D0DCF-0720-43BE-9BE3-EE2BAB5DF690}" type="pres">
      <dgm:prSet presAssocID="{18622F51-656B-42D9-BEB8-DA71FE78E91F}" presName="level2hierChild" presStyleCnt="0"/>
      <dgm:spPr/>
    </dgm:pt>
    <dgm:pt modelId="{6E24F69E-CC13-4D5F-839A-B6D78ECD56A5}" type="pres">
      <dgm:prSet presAssocID="{4BA4A14D-487A-45E0-AEA4-A7369A72BA82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8A6F8BB-6D28-4C2C-9C58-434B4324B171}" type="pres">
      <dgm:prSet presAssocID="{4BA4A14D-487A-45E0-AEA4-A7369A72BA8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0FAAF83-5EC4-48F7-BFD5-70E97B0EFCDD}" type="pres">
      <dgm:prSet presAssocID="{2E571C48-2071-4127-8995-77F22DCC2C70}" presName="root2" presStyleCnt="0"/>
      <dgm:spPr/>
    </dgm:pt>
    <dgm:pt modelId="{DF77DB4A-A66D-4DE4-A263-2C490D51854B}" type="pres">
      <dgm:prSet presAssocID="{2E571C48-2071-4127-8995-77F22DCC2C70}" presName="LevelTwoTextNode" presStyleLbl="node2" presStyleIdx="0" presStyleCnt="3">
        <dgm:presLayoutVars>
          <dgm:chPref val="3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0199055D-08C9-4FF5-85D8-D597BA179ABF}" type="pres">
      <dgm:prSet presAssocID="{2E571C48-2071-4127-8995-77F22DCC2C70}" presName="level3hierChild" presStyleCnt="0"/>
      <dgm:spPr/>
    </dgm:pt>
    <dgm:pt modelId="{BDD67C4C-9634-42D3-9A17-4044661D9639}" type="pres">
      <dgm:prSet presAssocID="{519B427F-EC1F-4BC2-B4BD-142F12D0D267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94195956-F9D8-4FFD-843C-595AA1F9B77E}" type="pres">
      <dgm:prSet presAssocID="{519B427F-EC1F-4BC2-B4BD-142F12D0D267}" presName="connTx" presStyleLbl="parChTrans1D3" presStyleIdx="0" presStyleCnt="6"/>
      <dgm:spPr/>
      <dgm:t>
        <a:bodyPr/>
        <a:lstStyle/>
        <a:p>
          <a:endParaRPr lang="en-US"/>
        </a:p>
      </dgm:t>
    </dgm:pt>
    <dgm:pt modelId="{E627AA1E-B6F5-412A-A0B6-B0A970399CC5}" type="pres">
      <dgm:prSet presAssocID="{084C28F5-A5FE-4C59-A0F3-E420F5225DFA}" presName="root2" presStyleCnt="0"/>
      <dgm:spPr/>
    </dgm:pt>
    <dgm:pt modelId="{B50E3287-1AF1-4564-8498-D4EC96A791BB}" type="pres">
      <dgm:prSet presAssocID="{084C28F5-A5FE-4C59-A0F3-E420F5225DFA}" presName="LevelTwoTextNode" presStyleLbl="node3" presStyleIdx="0" presStyleCnt="6">
        <dgm:presLayoutVars>
          <dgm:chPref val="3"/>
        </dgm:presLayoutVars>
      </dgm:prSet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788B1772-5D2A-4FF3-AD6B-987358C1E95A}" type="pres">
      <dgm:prSet presAssocID="{084C28F5-A5FE-4C59-A0F3-E420F5225DFA}" presName="level3hierChild" presStyleCnt="0"/>
      <dgm:spPr/>
    </dgm:pt>
    <dgm:pt modelId="{AD474FBE-9E10-4109-B4D3-01EB85EC7217}" type="pres">
      <dgm:prSet presAssocID="{2C0EA4D7-3548-4FF0-AF97-60FB956CDFD0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C1087CA6-654F-4DE3-A5B0-1114628696C1}" type="pres">
      <dgm:prSet presAssocID="{2C0EA4D7-3548-4FF0-AF97-60FB956CDFD0}" presName="connTx" presStyleLbl="parChTrans1D3" presStyleIdx="1" presStyleCnt="6"/>
      <dgm:spPr/>
      <dgm:t>
        <a:bodyPr/>
        <a:lstStyle/>
        <a:p>
          <a:endParaRPr lang="en-US"/>
        </a:p>
      </dgm:t>
    </dgm:pt>
    <dgm:pt modelId="{09BFB4E8-C86E-4109-BBDC-7745FFB1384A}" type="pres">
      <dgm:prSet presAssocID="{B8B7A995-E709-4018-A519-7ADEB5B2098D}" presName="root2" presStyleCnt="0"/>
      <dgm:spPr/>
    </dgm:pt>
    <dgm:pt modelId="{074880C9-6B31-4EDC-A4C8-D17F542BB74B}" type="pres">
      <dgm:prSet presAssocID="{B8B7A995-E709-4018-A519-7ADEB5B2098D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473A9D-1AD0-4413-8102-CB1DF6DF19CC}" type="pres">
      <dgm:prSet presAssocID="{B8B7A995-E709-4018-A519-7ADEB5B2098D}" presName="level3hierChild" presStyleCnt="0"/>
      <dgm:spPr/>
    </dgm:pt>
    <dgm:pt modelId="{3042B4E4-2DD9-4984-8DAE-A166C47EDD9E}" type="pres">
      <dgm:prSet presAssocID="{AEF83F99-FB24-4BC2-8030-175B93D2A76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77B4A21-8868-44DD-82C0-7596E33ECA9D}" type="pres">
      <dgm:prSet presAssocID="{AEF83F99-FB24-4BC2-8030-175B93D2A76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F70DFC4-A30F-4047-9278-A8E4BCEDDE4B}" type="pres">
      <dgm:prSet presAssocID="{E2DE0E2D-8D2D-4DEB-A7DF-E032A271EAAD}" presName="root2" presStyleCnt="0"/>
      <dgm:spPr/>
    </dgm:pt>
    <dgm:pt modelId="{0CED9654-AA6A-465F-9608-324E7AC90292}" type="pres">
      <dgm:prSet presAssocID="{E2DE0E2D-8D2D-4DEB-A7DF-E032A271EAAD}" presName="LevelTwoTextNode" presStyleLbl="node2" presStyleIdx="1" presStyleCnt="3">
        <dgm:presLayoutVars>
          <dgm:chPref val="3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361C920B-5A6A-4466-BCBE-46F40231F520}" type="pres">
      <dgm:prSet presAssocID="{E2DE0E2D-8D2D-4DEB-A7DF-E032A271EAAD}" presName="level3hierChild" presStyleCnt="0"/>
      <dgm:spPr/>
    </dgm:pt>
    <dgm:pt modelId="{654EACC2-D655-4F3E-BBB1-67A51F64164B}" type="pres">
      <dgm:prSet presAssocID="{E63FDDFD-C6F8-4FBC-B02E-BDEC4B4A7C34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ECA68408-4AD9-473E-9728-D9121BB69479}" type="pres">
      <dgm:prSet presAssocID="{E63FDDFD-C6F8-4FBC-B02E-BDEC4B4A7C34}" presName="connTx" presStyleLbl="parChTrans1D3" presStyleIdx="2" presStyleCnt="6"/>
      <dgm:spPr/>
      <dgm:t>
        <a:bodyPr/>
        <a:lstStyle/>
        <a:p>
          <a:endParaRPr lang="en-US"/>
        </a:p>
      </dgm:t>
    </dgm:pt>
    <dgm:pt modelId="{2B529B2E-F4BD-4F56-AC77-76305E9DFCD8}" type="pres">
      <dgm:prSet presAssocID="{783996E9-03EA-49BC-879C-C9FA9724CA2C}" presName="root2" presStyleCnt="0"/>
      <dgm:spPr/>
    </dgm:pt>
    <dgm:pt modelId="{EDD3DCEB-8DB8-4B40-B19C-B16771CE5617}" type="pres">
      <dgm:prSet presAssocID="{783996E9-03EA-49BC-879C-C9FA9724CA2C}" presName="LevelTwoTextNode" presStyleLbl="node3" presStyleIdx="2" presStyleCnt="6">
        <dgm:presLayoutVars>
          <dgm:chPref val="3"/>
        </dgm:presLayoutVars>
      </dgm:prSet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82E171F-DD7D-4FE7-AFD7-2003FD9CDF6D}" type="pres">
      <dgm:prSet presAssocID="{783996E9-03EA-49BC-879C-C9FA9724CA2C}" presName="level3hierChild" presStyleCnt="0"/>
      <dgm:spPr/>
    </dgm:pt>
    <dgm:pt modelId="{C93A3529-5C35-47B5-8DA6-E257B0450A0B}" type="pres">
      <dgm:prSet presAssocID="{EBAAB557-4E18-4F7B-BE6B-1C92DC39F563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B55AAB0-2547-402E-A85A-9A9174D2EE51}" type="pres">
      <dgm:prSet presAssocID="{EBAAB557-4E18-4F7B-BE6B-1C92DC39F563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27AE146-DEAD-46A0-880D-AFE8169D5416}" type="pres">
      <dgm:prSet presAssocID="{DE2D99CF-11DA-4F39-8C24-349617BF33ED}" presName="root2" presStyleCnt="0"/>
      <dgm:spPr/>
    </dgm:pt>
    <dgm:pt modelId="{99727C1F-4842-4093-A1A7-6AB5298BAB2E}" type="pres">
      <dgm:prSet presAssocID="{DE2D99CF-11DA-4F39-8C24-349617BF33ED}" presName="LevelTwoTextNode" presStyleLbl="node3" presStyleIdx="3" presStyleCnt="6">
        <dgm:presLayoutVars>
          <dgm:chPref val="3"/>
        </dgm:presLayoutVars>
      </dgm:prSet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B5F1B612-5C1D-45B0-8386-FAF8AAFF22EF}" type="pres">
      <dgm:prSet presAssocID="{DE2D99CF-11DA-4F39-8C24-349617BF33ED}" presName="level3hierChild" presStyleCnt="0"/>
      <dgm:spPr/>
    </dgm:pt>
    <dgm:pt modelId="{028ED370-D8D6-4D27-AF11-F34841585B91}" type="pres">
      <dgm:prSet presAssocID="{024C382B-2AD0-47C9-AB7A-080EEB614A4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D33FF84-DE91-43A2-B5C2-CB11AF8E4E7C}" type="pres">
      <dgm:prSet presAssocID="{024C382B-2AD0-47C9-AB7A-080EEB614A4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A24A8D0F-7545-478C-AF1C-253ED10EF393}" type="pres">
      <dgm:prSet presAssocID="{30388450-B1D6-4722-AA99-BA3A574E39B7}" presName="root2" presStyleCnt="0"/>
      <dgm:spPr/>
    </dgm:pt>
    <dgm:pt modelId="{410A9E24-500E-4806-89AF-AA8E648FB48A}" type="pres">
      <dgm:prSet presAssocID="{30388450-B1D6-4722-AA99-BA3A574E39B7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C6F80-E131-4272-9D75-29793D40FDBE}" type="pres">
      <dgm:prSet presAssocID="{30388450-B1D6-4722-AA99-BA3A574E39B7}" presName="level3hierChild" presStyleCnt="0"/>
      <dgm:spPr/>
    </dgm:pt>
    <dgm:pt modelId="{79E9B9B0-60FB-471F-BC9E-AE79268EE82D}" type="pres">
      <dgm:prSet presAssocID="{3A5C0A4A-C934-4E44-9C24-5E2252B9DF58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D8C060F0-E2BA-49B6-B27C-7F6354B26C3F}" type="pres">
      <dgm:prSet presAssocID="{3A5C0A4A-C934-4E44-9C24-5E2252B9DF58}" presName="connTx" presStyleLbl="parChTrans1D3" presStyleIdx="4" presStyleCnt="6"/>
      <dgm:spPr/>
      <dgm:t>
        <a:bodyPr/>
        <a:lstStyle/>
        <a:p>
          <a:endParaRPr lang="en-US"/>
        </a:p>
      </dgm:t>
    </dgm:pt>
    <dgm:pt modelId="{FDE45875-6A0F-4DF1-AA36-62F271A38EB6}" type="pres">
      <dgm:prSet presAssocID="{AE3E2ACC-9C11-4167-9CB8-D9BEC2641412}" presName="root2" presStyleCnt="0"/>
      <dgm:spPr/>
    </dgm:pt>
    <dgm:pt modelId="{93C44E91-0A63-4287-8F39-270874F6CA4C}" type="pres">
      <dgm:prSet presAssocID="{AE3E2ACC-9C11-4167-9CB8-D9BEC2641412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06196F-4295-4E36-B286-89E45E22644C}" type="pres">
      <dgm:prSet presAssocID="{AE3E2ACC-9C11-4167-9CB8-D9BEC2641412}" presName="level3hierChild" presStyleCnt="0"/>
      <dgm:spPr/>
    </dgm:pt>
    <dgm:pt modelId="{966BEF4F-F921-437F-B2F2-3F472945AF2C}" type="pres">
      <dgm:prSet presAssocID="{66118BB0-B314-42B1-A92D-0914D2425118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81BBCCF7-DEA7-4C5D-940C-F1B97289BCC0}" type="pres">
      <dgm:prSet presAssocID="{66118BB0-B314-42B1-A92D-0914D2425118}" presName="connTx" presStyleLbl="parChTrans1D3" presStyleIdx="5" presStyleCnt="6"/>
      <dgm:spPr/>
      <dgm:t>
        <a:bodyPr/>
        <a:lstStyle/>
        <a:p>
          <a:endParaRPr lang="en-US"/>
        </a:p>
      </dgm:t>
    </dgm:pt>
    <dgm:pt modelId="{E0F7F51A-B2AB-4F44-9EEC-247C8192712A}" type="pres">
      <dgm:prSet presAssocID="{DD48ADA6-16B5-4F05-B257-772230C7BBDD}" presName="root2" presStyleCnt="0"/>
      <dgm:spPr/>
    </dgm:pt>
    <dgm:pt modelId="{7A500225-9B20-4E61-A6BC-110E76C41F85}" type="pres">
      <dgm:prSet presAssocID="{DD48ADA6-16B5-4F05-B257-772230C7BBDD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EB74C5-8047-4925-83E2-559BD6FF3FE4}" type="pres">
      <dgm:prSet presAssocID="{DD48ADA6-16B5-4F05-B257-772230C7BBDD}" presName="level3hierChild" presStyleCnt="0"/>
      <dgm:spPr/>
    </dgm:pt>
  </dgm:ptLst>
  <dgm:cxnLst>
    <dgm:cxn modelId="{2E1E38A6-8A7A-4602-B4AB-2A7F60E507D0}" type="presOf" srcId="{2C0EA4D7-3548-4FF0-AF97-60FB956CDFD0}" destId="{C1087CA6-654F-4DE3-A5B0-1114628696C1}" srcOrd="1" destOrd="0" presId="urn:microsoft.com/office/officeart/2005/8/layout/hierarchy2"/>
    <dgm:cxn modelId="{E6D0CC92-517B-4D36-9C63-5F4B3A1C2EFA}" type="presOf" srcId="{3A5C0A4A-C934-4E44-9C24-5E2252B9DF58}" destId="{79E9B9B0-60FB-471F-BC9E-AE79268EE82D}" srcOrd="0" destOrd="0" presId="urn:microsoft.com/office/officeart/2005/8/layout/hierarchy2"/>
    <dgm:cxn modelId="{A8220A3D-F462-415E-AE05-AE56183E5C70}" type="presOf" srcId="{EBAAB557-4E18-4F7B-BE6B-1C92DC39F563}" destId="{C93A3529-5C35-47B5-8DA6-E257B0450A0B}" srcOrd="0" destOrd="0" presId="urn:microsoft.com/office/officeart/2005/8/layout/hierarchy2"/>
    <dgm:cxn modelId="{0A5E926E-7946-4C4B-A7E1-4D2C9B2F7007}" type="presOf" srcId="{783996E9-03EA-49BC-879C-C9FA9724CA2C}" destId="{EDD3DCEB-8DB8-4B40-B19C-B16771CE5617}" srcOrd="0" destOrd="0" presId="urn:microsoft.com/office/officeart/2005/8/layout/hierarchy2"/>
    <dgm:cxn modelId="{1363B07A-8FE7-49BE-BA61-D60B91C8833A}" type="presOf" srcId="{2E571C48-2071-4127-8995-77F22DCC2C70}" destId="{DF77DB4A-A66D-4DE4-A263-2C490D51854B}" srcOrd="0" destOrd="0" presId="urn:microsoft.com/office/officeart/2005/8/layout/hierarchy2"/>
    <dgm:cxn modelId="{98809C81-6A9B-4AC1-8E0C-785C8B6DAC3E}" type="presOf" srcId="{DE2D99CF-11DA-4F39-8C24-349617BF33ED}" destId="{99727C1F-4842-4093-A1A7-6AB5298BAB2E}" srcOrd="0" destOrd="0" presId="urn:microsoft.com/office/officeart/2005/8/layout/hierarchy2"/>
    <dgm:cxn modelId="{D1065FD7-2CC8-4CD8-9446-3EBFE3B38888}" type="presOf" srcId="{E2DE0E2D-8D2D-4DEB-A7DF-E032A271EAAD}" destId="{0CED9654-AA6A-465F-9608-324E7AC90292}" srcOrd="0" destOrd="0" presId="urn:microsoft.com/office/officeart/2005/8/layout/hierarchy2"/>
    <dgm:cxn modelId="{DEA26A3A-E86C-4824-9FB9-957AE4E2E14B}" type="presOf" srcId="{4BA4A14D-487A-45E0-AEA4-A7369A72BA82}" destId="{38A6F8BB-6D28-4C2C-9C58-434B4324B171}" srcOrd="1" destOrd="0" presId="urn:microsoft.com/office/officeart/2005/8/layout/hierarchy2"/>
    <dgm:cxn modelId="{4DEC9B6B-953B-45C6-B914-E66EDFCD4FDF}" srcId="{18622F51-656B-42D9-BEB8-DA71FE78E91F}" destId="{E2DE0E2D-8D2D-4DEB-A7DF-E032A271EAAD}" srcOrd="1" destOrd="0" parTransId="{AEF83F99-FB24-4BC2-8030-175B93D2A76D}" sibTransId="{5049C30D-3AFC-466A-B0C7-7F13C0A4C729}"/>
    <dgm:cxn modelId="{9CA23BE7-0E7D-4732-A95F-5C5E4306B4F9}" type="presOf" srcId="{66118BB0-B314-42B1-A92D-0914D2425118}" destId="{966BEF4F-F921-437F-B2F2-3F472945AF2C}" srcOrd="0" destOrd="0" presId="urn:microsoft.com/office/officeart/2005/8/layout/hierarchy2"/>
    <dgm:cxn modelId="{5CB817CE-40E1-4667-943E-084279434859}" type="presOf" srcId="{EBAAB557-4E18-4F7B-BE6B-1C92DC39F563}" destId="{3B55AAB0-2547-402E-A85A-9A9174D2EE51}" srcOrd="1" destOrd="0" presId="urn:microsoft.com/office/officeart/2005/8/layout/hierarchy2"/>
    <dgm:cxn modelId="{D78FFA12-8D56-4EE3-A2EE-52CC2F257D63}" type="presOf" srcId="{519B427F-EC1F-4BC2-B4BD-142F12D0D267}" destId="{94195956-F9D8-4FFD-843C-595AA1F9B77E}" srcOrd="1" destOrd="0" presId="urn:microsoft.com/office/officeart/2005/8/layout/hierarchy2"/>
    <dgm:cxn modelId="{73205CF2-D6C7-4A18-9877-B6B01FC86624}" srcId="{30388450-B1D6-4722-AA99-BA3A574E39B7}" destId="{DD48ADA6-16B5-4F05-B257-772230C7BBDD}" srcOrd="1" destOrd="0" parTransId="{66118BB0-B314-42B1-A92D-0914D2425118}" sibTransId="{5284A2EF-40FE-4204-AE31-C9163E9F45B7}"/>
    <dgm:cxn modelId="{8288454C-DE4E-43CB-A34F-DF8238F9E5B0}" type="presOf" srcId="{E63FDDFD-C6F8-4FBC-B02E-BDEC4B4A7C34}" destId="{ECA68408-4AD9-473E-9728-D9121BB69479}" srcOrd="1" destOrd="0" presId="urn:microsoft.com/office/officeart/2005/8/layout/hierarchy2"/>
    <dgm:cxn modelId="{1815D4DD-446B-486D-B557-0DEEB09A0F5A}" type="presOf" srcId="{66118BB0-B314-42B1-A92D-0914D2425118}" destId="{81BBCCF7-DEA7-4C5D-940C-F1B97289BCC0}" srcOrd="1" destOrd="0" presId="urn:microsoft.com/office/officeart/2005/8/layout/hierarchy2"/>
    <dgm:cxn modelId="{19A39A2D-F342-4BBE-A364-78002BF76CE5}" type="presOf" srcId="{AEF83F99-FB24-4BC2-8030-175B93D2A76D}" destId="{3042B4E4-2DD9-4984-8DAE-A166C47EDD9E}" srcOrd="0" destOrd="0" presId="urn:microsoft.com/office/officeart/2005/8/layout/hierarchy2"/>
    <dgm:cxn modelId="{F0F7B5AB-0AB0-48D5-AB6A-898044FBB064}" type="presOf" srcId="{2C0EA4D7-3548-4FF0-AF97-60FB956CDFD0}" destId="{AD474FBE-9E10-4109-B4D3-01EB85EC7217}" srcOrd="0" destOrd="0" presId="urn:microsoft.com/office/officeart/2005/8/layout/hierarchy2"/>
    <dgm:cxn modelId="{833AD260-E27C-443A-A266-21BFBFC8D473}" type="presOf" srcId="{DD48ADA6-16B5-4F05-B257-772230C7BBDD}" destId="{7A500225-9B20-4E61-A6BC-110E76C41F85}" srcOrd="0" destOrd="0" presId="urn:microsoft.com/office/officeart/2005/8/layout/hierarchy2"/>
    <dgm:cxn modelId="{FFD55B21-7DEF-48FF-9A20-51F847824C96}" type="presOf" srcId="{86E72FD7-CC4C-4E7E-AC6A-A82E0CF6F5E1}" destId="{4831E0D9-4767-4514-A0C2-F7F33B48C646}" srcOrd="0" destOrd="0" presId="urn:microsoft.com/office/officeart/2005/8/layout/hierarchy2"/>
    <dgm:cxn modelId="{8998AC4B-7DC0-4D2A-9415-00B1588A9A39}" srcId="{30388450-B1D6-4722-AA99-BA3A574E39B7}" destId="{AE3E2ACC-9C11-4167-9CB8-D9BEC2641412}" srcOrd="0" destOrd="0" parTransId="{3A5C0A4A-C934-4E44-9C24-5E2252B9DF58}" sibTransId="{94D8EA2F-BD17-432A-8E56-EA834D0D3D9A}"/>
    <dgm:cxn modelId="{7A7EB2E8-3BAA-4A70-89D6-9B18FB974098}" srcId="{E2DE0E2D-8D2D-4DEB-A7DF-E032A271EAAD}" destId="{DE2D99CF-11DA-4F39-8C24-349617BF33ED}" srcOrd="1" destOrd="0" parTransId="{EBAAB557-4E18-4F7B-BE6B-1C92DC39F563}" sibTransId="{0DB685E9-C839-432D-9CE8-EE82EA67B811}"/>
    <dgm:cxn modelId="{857FA3DB-D6F0-4E51-B155-0A998BEA3950}" srcId="{2E571C48-2071-4127-8995-77F22DCC2C70}" destId="{B8B7A995-E709-4018-A519-7ADEB5B2098D}" srcOrd="1" destOrd="0" parTransId="{2C0EA4D7-3548-4FF0-AF97-60FB956CDFD0}" sibTransId="{70EB3766-CD03-45D5-B118-13761A12B016}"/>
    <dgm:cxn modelId="{D70C9ABE-711A-4906-AED4-437BD863A596}" type="presOf" srcId="{024C382B-2AD0-47C9-AB7A-080EEB614A4F}" destId="{028ED370-D8D6-4D27-AF11-F34841585B91}" srcOrd="0" destOrd="0" presId="urn:microsoft.com/office/officeart/2005/8/layout/hierarchy2"/>
    <dgm:cxn modelId="{9302FB38-E178-440E-A735-C277EE234ACC}" type="presOf" srcId="{18622F51-656B-42D9-BEB8-DA71FE78E91F}" destId="{6D7E50F2-EA60-4325-B884-3CE859203365}" srcOrd="0" destOrd="0" presId="urn:microsoft.com/office/officeart/2005/8/layout/hierarchy2"/>
    <dgm:cxn modelId="{5A72C2D2-11E3-4B53-AA95-5C7BFD6460FB}" type="presOf" srcId="{4BA4A14D-487A-45E0-AEA4-A7369A72BA82}" destId="{6E24F69E-CC13-4D5F-839A-B6D78ECD56A5}" srcOrd="0" destOrd="0" presId="urn:microsoft.com/office/officeart/2005/8/layout/hierarchy2"/>
    <dgm:cxn modelId="{27F703F4-FEF6-4CCF-80D1-D16630B38991}" type="presOf" srcId="{3A5C0A4A-C934-4E44-9C24-5E2252B9DF58}" destId="{D8C060F0-E2BA-49B6-B27C-7F6354B26C3F}" srcOrd="1" destOrd="0" presId="urn:microsoft.com/office/officeart/2005/8/layout/hierarchy2"/>
    <dgm:cxn modelId="{509C6FF1-722C-4B4D-A8D2-FC7EA01DD427}" type="presOf" srcId="{30388450-B1D6-4722-AA99-BA3A574E39B7}" destId="{410A9E24-500E-4806-89AF-AA8E648FB48A}" srcOrd="0" destOrd="0" presId="urn:microsoft.com/office/officeart/2005/8/layout/hierarchy2"/>
    <dgm:cxn modelId="{218DEBEE-58E6-4AD3-A0EA-2EBC1B793235}" type="presOf" srcId="{AEF83F99-FB24-4BC2-8030-175B93D2A76D}" destId="{777B4A21-8868-44DD-82C0-7596E33ECA9D}" srcOrd="1" destOrd="0" presId="urn:microsoft.com/office/officeart/2005/8/layout/hierarchy2"/>
    <dgm:cxn modelId="{425EBF53-4E00-4826-80EE-40781A72A9AB}" type="presOf" srcId="{B8B7A995-E709-4018-A519-7ADEB5B2098D}" destId="{074880C9-6B31-4EDC-A4C8-D17F542BB74B}" srcOrd="0" destOrd="0" presId="urn:microsoft.com/office/officeart/2005/8/layout/hierarchy2"/>
    <dgm:cxn modelId="{08E34D56-BFAE-47E0-899F-51DA2D4EC844}" type="presOf" srcId="{024C382B-2AD0-47C9-AB7A-080EEB614A4F}" destId="{6D33FF84-DE91-43A2-B5C2-CB11AF8E4E7C}" srcOrd="1" destOrd="0" presId="urn:microsoft.com/office/officeart/2005/8/layout/hierarchy2"/>
    <dgm:cxn modelId="{F9C0B3B8-2E1A-4D42-8178-DF1B6E4F10AF}" srcId="{18622F51-656B-42D9-BEB8-DA71FE78E91F}" destId="{30388450-B1D6-4722-AA99-BA3A574E39B7}" srcOrd="2" destOrd="0" parTransId="{024C382B-2AD0-47C9-AB7A-080EEB614A4F}" sibTransId="{3E686C9E-BE64-4E81-B91D-D537247CE2CF}"/>
    <dgm:cxn modelId="{C056ABC3-93C4-4EE0-99E3-5C38B0E978A6}" srcId="{2E571C48-2071-4127-8995-77F22DCC2C70}" destId="{084C28F5-A5FE-4C59-A0F3-E420F5225DFA}" srcOrd="0" destOrd="0" parTransId="{519B427F-EC1F-4BC2-B4BD-142F12D0D267}" sibTransId="{50596ED9-D3F1-4EC8-B6A2-C48F318256C9}"/>
    <dgm:cxn modelId="{106A068C-7133-4687-A97F-1713F5DE27D1}" type="presOf" srcId="{519B427F-EC1F-4BC2-B4BD-142F12D0D267}" destId="{BDD67C4C-9634-42D3-9A17-4044661D9639}" srcOrd="0" destOrd="0" presId="urn:microsoft.com/office/officeart/2005/8/layout/hierarchy2"/>
    <dgm:cxn modelId="{DEE8C60B-466E-4F21-9FE9-9EAB8EB90957}" type="presOf" srcId="{AE3E2ACC-9C11-4167-9CB8-D9BEC2641412}" destId="{93C44E91-0A63-4287-8F39-270874F6CA4C}" srcOrd="0" destOrd="0" presId="urn:microsoft.com/office/officeart/2005/8/layout/hierarchy2"/>
    <dgm:cxn modelId="{5F2B2600-8FF2-42A7-8280-B05EF641D5D3}" srcId="{86E72FD7-CC4C-4E7E-AC6A-A82E0CF6F5E1}" destId="{18622F51-656B-42D9-BEB8-DA71FE78E91F}" srcOrd="0" destOrd="0" parTransId="{318718BF-2A07-4962-A0F2-2298FC291BC0}" sibTransId="{550B679F-7844-4254-82AA-AE7F9805D01D}"/>
    <dgm:cxn modelId="{4F68201F-7748-4219-95E2-8845101B2C67}" type="presOf" srcId="{084C28F5-A5FE-4C59-A0F3-E420F5225DFA}" destId="{B50E3287-1AF1-4564-8498-D4EC96A791BB}" srcOrd="0" destOrd="0" presId="urn:microsoft.com/office/officeart/2005/8/layout/hierarchy2"/>
    <dgm:cxn modelId="{F859D0D8-57F5-427D-B442-F5B79139803F}" type="presOf" srcId="{E63FDDFD-C6F8-4FBC-B02E-BDEC4B4A7C34}" destId="{654EACC2-D655-4F3E-BBB1-67A51F64164B}" srcOrd="0" destOrd="0" presId="urn:microsoft.com/office/officeart/2005/8/layout/hierarchy2"/>
    <dgm:cxn modelId="{279607EE-61F7-4105-94F6-1FF3B69A288E}" srcId="{18622F51-656B-42D9-BEB8-DA71FE78E91F}" destId="{2E571C48-2071-4127-8995-77F22DCC2C70}" srcOrd="0" destOrd="0" parTransId="{4BA4A14D-487A-45E0-AEA4-A7369A72BA82}" sibTransId="{A400D77B-066F-4B24-B669-EA0D145A0524}"/>
    <dgm:cxn modelId="{783B2027-50BB-4EC7-BE49-2FC5C1AA614D}" srcId="{E2DE0E2D-8D2D-4DEB-A7DF-E032A271EAAD}" destId="{783996E9-03EA-49BC-879C-C9FA9724CA2C}" srcOrd="0" destOrd="0" parTransId="{E63FDDFD-C6F8-4FBC-B02E-BDEC4B4A7C34}" sibTransId="{5B253C99-7090-483E-B07C-12F3DFC062EC}"/>
    <dgm:cxn modelId="{247D2C50-E7CB-45DC-B0AF-0351BB4AC75D}" type="presParOf" srcId="{4831E0D9-4767-4514-A0C2-F7F33B48C646}" destId="{B2A349D6-8096-4F7D-8DDF-90ECBCCF0C49}" srcOrd="0" destOrd="0" presId="urn:microsoft.com/office/officeart/2005/8/layout/hierarchy2"/>
    <dgm:cxn modelId="{968DBB15-F108-4357-80EA-6E3C5530CDC0}" type="presParOf" srcId="{B2A349D6-8096-4F7D-8DDF-90ECBCCF0C49}" destId="{6D7E50F2-EA60-4325-B884-3CE859203365}" srcOrd="0" destOrd="0" presId="urn:microsoft.com/office/officeart/2005/8/layout/hierarchy2"/>
    <dgm:cxn modelId="{A65CE7F3-2A9E-40EE-9B92-862187238A49}" type="presParOf" srcId="{B2A349D6-8096-4F7D-8DDF-90ECBCCF0C49}" destId="{136D0DCF-0720-43BE-9BE3-EE2BAB5DF690}" srcOrd="1" destOrd="0" presId="urn:microsoft.com/office/officeart/2005/8/layout/hierarchy2"/>
    <dgm:cxn modelId="{3A4E91C8-08CC-4E0A-9FA7-99F34A01C9BB}" type="presParOf" srcId="{136D0DCF-0720-43BE-9BE3-EE2BAB5DF690}" destId="{6E24F69E-CC13-4D5F-839A-B6D78ECD56A5}" srcOrd="0" destOrd="0" presId="urn:microsoft.com/office/officeart/2005/8/layout/hierarchy2"/>
    <dgm:cxn modelId="{C82E877C-CB68-4CA0-AB51-933E53031401}" type="presParOf" srcId="{6E24F69E-CC13-4D5F-839A-B6D78ECD56A5}" destId="{38A6F8BB-6D28-4C2C-9C58-434B4324B171}" srcOrd="0" destOrd="0" presId="urn:microsoft.com/office/officeart/2005/8/layout/hierarchy2"/>
    <dgm:cxn modelId="{A3C4FB0B-97C9-4521-BCA6-63D277910359}" type="presParOf" srcId="{136D0DCF-0720-43BE-9BE3-EE2BAB5DF690}" destId="{10FAAF83-5EC4-48F7-BFD5-70E97B0EFCDD}" srcOrd="1" destOrd="0" presId="urn:microsoft.com/office/officeart/2005/8/layout/hierarchy2"/>
    <dgm:cxn modelId="{A47B8BBD-05C3-4782-B8FB-3D054BA078B8}" type="presParOf" srcId="{10FAAF83-5EC4-48F7-BFD5-70E97B0EFCDD}" destId="{DF77DB4A-A66D-4DE4-A263-2C490D51854B}" srcOrd="0" destOrd="0" presId="urn:microsoft.com/office/officeart/2005/8/layout/hierarchy2"/>
    <dgm:cxn modelId="{39663167-FED9-46FE-A44B-6702A106ED99}" type="presParOf" srcId="{10FAAF83-5EC4-48F7-BFD5-70E97B0EFCDD}" destId="{0199055D-08C9-4FF5-85D8-D597BA179ABF}" srcOrd="1" destOrd="0" presId="urn:microsoft.com/office/officeart/2005/8/layout/hierarchy2"/>
    <dgm:cxn modelId="{233AC067-F631-4349-99A5-6D7C3DA5A6C0}" type="presParOf" srcId="{0199055D-08C9-4FF5-85D8-D597BA179ABF}" destId="{BDD67C4C-9634-42D3-9A17-4044661D9639}" srcOrd="0" destOrd="0" presId="urn:microsoft.com/office/officeart/2005/8/layout/hierarchy2"/>
    <dgm:cxn modelId="{57FB801C-EB1C-472A-A7A2-01E377ADE9B6}" type="presParOf" srcId="{BDD67C4C-9634-42D3-9A17-4044661D9639}" destId="{94195956-F9D8-4FFD-843C-595AA1F9B77E}" srcOrd="0" destOrd="0" presId="urn:microsoft.com/office/officeart/2005/8/layout/hierarchy2"/>
    <dgm:cxn modelId="{F45A0526-70CF-4E36-9AC0-EF1F4822D41B}" type="presParOf" srcId="{0199055D-08C9-4FF5-85D8-D597BA179ABF}" destId="{E627AA1E-B6F5-412A-A0B6-B0A970399CC5}" srcOrd="1" destOrd="0" presId="urn:microsoft.com/office/officeart/2005/8/layout/hierarchy2"/>
    <dgm:cxn modelId="{080ECC11-5C0C-4CF5-BE5E-4524A1C790B5}" type="presParOf" srcId="{E627AA1E-B6F5-412A-A0B6-B0A970399CC5}" destId="{B50E3287-1AF1-4564-8498-D4EC96A791BB}" srcOrd="0" destOrd="0" presId="urn:microsoft.com/office/officeart/2005/8/layout/hierarchy2"/>
    <dgm:cxn modelId="{CD4BA8EA-2D02-49A1-BE2F-9C6168819CE0}" type="presParOf" srcId="{E627AA1E-B6F5-412A-A0B6-B0A970399CC5}" destId="{788B1772-5D2A-4FF3-AD6B-987358C1E95A}" srcOrd="1" destOrd="0" presId="urn:microsoft.com/office/officeart/2005/8/layout/hierarchy2"/>
    <dgm:cxn modelId="{B2C94E07-65B2-43B2-9C33-629EAC292EB3}" type="presParOf" srcId="{0199055D-08C9-4FF5-85D8-D597BA179ABF}" destId="{AD474FBE-9E10-4109-B4D3-01EB85EC7217}" srcOrd="2" destOrd="0" presId="urn:microsoft.com/office/officeart/2005/8/layout/hierarchy2"/>
    <dgm:cxn modelId="{EF26F6DB-1778-4920-8125-90283C46C505}" type="presParOf" srcId="{AD474FBE-9E10-4109-B4D3-01EB85EC7217}" destId="{C1087CA6-654F-4DE3-A5B0-1114628696C1}" srcOrd="0" destOrd="0" presId="urn:microsoft.com/office/officeart/2005/8/layout/hierarchy2"/>
    <dgm:cxn modelId="{843596D5-B7F5-4526-8B64-95820AE3A131}" type="presParOf" srcId="{0199055D-08C9-4FF5-85D8-D597BA179ABF}" destId="{09BFB4E8-C86E-4109-BBDC-7745FFB1384A}" srcOrd="3" destOrd="0" presId="urn:microsoft.com/office/officeart/2005/8/layout/hierarchy2"/>
    <dgm:cxn modelId="{43A876AC-FC25-46B2-BAA7-0F5BC8985844}" type="presParOf" srcId="{09BFB4E8-C86E-4109-BBDC-7745FFB1384A}" destId="{074880C9-6B31-4EDC-A4C8-D17F542BB74B}" srcOrd="0" destOrd="0" presId="urn:microsoft.com/office/officeart/2005/8/layout/hierarchy2"/>
    <dgm:cxn modelId="{2EC38CF1-2F9B-4052-8577-64196F4CA4D4}" type="presParOf" srcId="{09BFB4E8-C86E-4109-BBDC-7745FFB1384A}" destId="{BF473A9D-1AD0-4413-8102-CB1DF6DF19CC}" srcOrd="1" destOrd="0" presId="urn:microsoft.com/office/officeart/2005/8/layout/hierarchy2"/>
    <dgm:cxn modelId="{4F422E9C-36ED-458D-AB49-683B2B7758B7}" type="presParOf" srcId="{136D0DCF-0720-43BE-9BE3-EE2BAB5DF690}" destId="{3042B4E4-2DD9-4984-8DAE-A166C47EDD9E}" srcOrd="2" destOrd="0" presId="urn:microsoft.com/office/officeart/2005/8/layout/hierarchy2"/>
    <dgm:cxn modelId="{A33902A9-8C7A-45FF-AF67-8CCFAF3C355F}" type="presParOf" srcId="{3042B4E4-2DD9-4984-8DAE-A166C47EDD9E}" destId="{777B4A21-8868-44DD-82C0-7596E33ECA9D}" srcOrd="0" destOrd="0" presId="urn:microsoft.com/office/officeart/2005/8/layout/hierarchy2"/>
    <dgm:cxn modelId="{CECF5DA8-2A23-425E-BF3C-1D979870D7A6}" type="presParOf" srcId="{136D0DCF-0720-43BE-9BE3-EE2BAB5DF690}" destId="{AF70DFC4-A30F-4047-9278-A8E4BCEDDE4B}" srcOrd="3" destOrd="0" presId="urn:microsoft.com/office/officeart/2005/8/layout/hierarchy2"/>
    <dgm:cxn modelId="{9067A963-5C37-428F-82DF-8DA030753F9A}" type="presParOf" srcId="{AF70DFC4-A30F-4047-9278-A8E4BCEDDE4B}" destId="{0CED9654-AA6A-465F-9608-324E7AC90292}" srcOrd="0" destOrd="0" presId="urn:microsoft.com/office/officeart/2005/8/layout/hierarchy2"/>
    <dgm:cxn modelId="{4B6CC40E-7299-4746-95FA-4DD1453EF568}" type="presParOf" srcId="{AF70DFC4-A30F-4047-9278-A8E4BCEDDE4B}" destId="{361C920B-5A6A-4466-BCBE-46F40231F520}" srcOrd="1" destOrd="0" presId="urn:microsoft.com/office/officeart/2005/8/layout/hierarchy2"/>
    <dgm:cxn modelId="{7F3B40C1-1427-47F6-9F27-6B3FA58F85FF}" type="presParOf" srcId="{361C920B-5A6A-4466-BCBE-46F40231F520}" destId="{654EACC2-D655-4F3E-BBB1-67A51F64164B}" srcOrd="0" destOrd="0" presId="urn:microsoft.com/office/officeart/2005/8/layout/hierarchy2"/>
    <dgm:cxn modelId="{EFD44E90-99AB-45E8-ADBF-9E8228B96F22}" type="presParOf" srcId="{654EACC2-D655-4F3E-BBB1-67A51F64164B}" destId="{ECA68408-4AD9-473E-9728-D9121BB69479}" srcOrd="0" destOrd="0" presId="urn:microsoft.com/office/officeart/2005/8/layout/hierarchy2"/>
    <dgm:cxn modelId="{BF3ED266-2D79-4140-BE5E-A3B3C87BD768}" type="presParOf" srcId="{361C920B-5A6A-4466-BCBE-46F40231F520}" destId="{2B529B2E-F4BD-4F56-AC77-76305E9DFCD8}" srcOrd="1" destOrd="0" presId="urn:microsoft.com/office/officeart/2005/8/layout/hierarchy2"/>
    <dgm:cxn modelId="{A34CD658-1DD6-4AB3-AFCE-AFA05F383213}" type="presParOf" srcId="{2B529B2E-F4BD-4F56-AC77-76305E9DFCD8}" destId="{EDD3DCEB-8DB8-4B40-B19C-B16771CE5617}" srcOrd="0" destOrd="0" presId="urn:microsoft.com/office/officeart/2005/8/layout/hierarchy2"/>
    <dgm:cxn modelId="{D84F61B5-D56E-4BD1-8681-904844682960}" type="presParOf" srcId="{2B529B2E-F4BD-4F56-AC77-76305E9DFCD8}" destId="{682E171F-DD7D-4FE7-AFD7-2003FD9CDF6D}" srcOrd="1" destOrd="0" presId="urn:microsoft.com/office/officeart/2005/8/layout/hierarchy2"/>
    <dgm:cxn modelId="{4FF8CD67-AE48-401D-949A-657CC57A86C7}" type="presParOf" srcId="{361C920B-5A6A-4466-BCBE-46F40231F520}" destId="{C93A3529-5C35-47B5-8DA6-E257B0450A0B}" srcOrd="2" destOrd="0" presId="urn:microsoft.com/office/officeart/2005/8/layout/hierarchy2"/>
    <dgm:cxn modelId="{CA1EEDEC-730F-40DC-A006-5CE5F22A27CD}" type="presParOf" srcId="{C93A3529-5C35-47B5-8DA6-E257B0450A0B}" destId="{3B55AAB0-2547-402E-A85A-9A9174D2EE51}" srcOrd="0" destOrd="0" presId="urn:microsoft.com/office/officeart/2005/8/layout/hierarchy2"/>
    <dgm:cxn modelId="{5AA6AC4D-E818-499C-B8CD-0B59E46886DA}" type="presParOf" srcId="{361C920B-5A6A-4466-BCBE-46F40231F520}" destId="{327AE146-DEAD-46A0-880D-AFE8169D5416}" srcOrd="3" destOrd="0" presId="urn:microsoft.com/office/officeart/2005/8/layout/hierarchy2"/>
    <dgm:cxn modelId="{433D7A42-5B2A-4059-B163-1657A21E4441}" type="presParOf" srcId="{327AE146-DEAD-46A0-880D-AFE8169D5416}" destId="{99727C1F-4842-4093-A1A7-6AB5298BAB2E}" srcOrd="0" destOrd="0" presId="urn:microsoft.com/office/officeart/2005/8/layout/hierarchy2"/>
    <dgm:cxn modelId="{F0F4E398-3CB8-48FD-9FBE-F95FCD2138E5}" type="presParOf" srcId="{327AE146-DEAD-46A0-880D-AFE8169D5416}" destId="{B5F1B612-5C1D-45B0-8386-FAF8AAFF22EF}" srcOrd="1" destOrd="0" presId="urn:microsoft.com/office/officeart/2005/8/layout/hierarchy2"/>
    <dgm:cxn modelId="{CA1B2E82-04E2-4911-A062-5458645AA914}" type="presParOf" srcId="{136D0DCF-0720-43BE-9BE3-EE2BAB5DF690}" destId="{028ED370-D8D6-4D27-AF11-F34841585B91}" srcOrd="4" destOrd="0" presId="urn:microsoft.com/office/officeart/2005/8/layout/hierarchy2"/>
    <dgm:cxn modelId="{ED18394D-3040-43E0-A96D-419225D94D22}" type="presParOf" srcId="{028ED370-D8D6-4D27-AF11-F34841585B91}" destId="{6D33FF84-DE91-43A2-B5C2-CB11AF8E4E7C}" srcOrd="0" destOrd="0" presId="urn:microsoft.com/office/officeart/2005/8/layout/hierarchy2"/>
    <dgm:cxn modelId="{C5DBBBBD-E947-4893-A59A-843DC1ACDF22}" type="presParOf" srcId="{136D0DCF-0720-43BE-9BE3-EE2BAB5DF690}" destId="{A24A8D0F-7545-478C-AF1C-253ED10EF393}" srcOrd="5" destOrd="0" presId="urn:microsoft.com/office/officeart/2005/8/layout/hierarchy2"/>
    <dgm:cxn modelId="{8D4AD4D2-FA48-425C-AB68-30421AED471A}" type="presParOf" srcId="{A24A8D0F-7545-478C-AF1C-253ED10EF393}" destId="{410A9E24-500E-4806-89AF-AA8E648FB48A}" srcOrd="0" destOrd="0" presId="urn:microsoft.com/office/officeart/2005/8/layout/hierarchy2"/>
    <dgm:cxn modelId="{7FA0CA7E-1689-4232-9B4D-0490FB89823D}" type="presParOf" srcId="{A24A8D0F-7545-478C-AF1C-253ED10EF393}" destId="{9A8C6F80-E131-4272-9D75-29793D40FDBE}" srcOrd="1" destOrd="0" presId="urn:microsoft.com/office/officeart/2005/8/layout/hierarchy2"/>
    <dgm:cxn modelId="{8AA7976C-7BAC-4E0B-A759-3A9F95A4D3ED}" type="presParOf" srcId="{9A8C6F80-E131-4272-9D75-29793D40FDBE}" destId="{79E9B9B0-60FB-471F-BC9E-AE79268EE82D}" srcOrd="0" destOrd="0" presId="urn:microsoft.com/office/officeart/2005/8/layout/hierarchy2"/>
    <dgm:cxn modelId="{EAFD7E75-BF76-4CEE-9C43-41501FB09214}" type="presParOf" srcId="{79E9B9B0-60FB-471F-BC9E-AE79268EE82D}" destId="{D8C060F0-E2BA-49B6-B27C-7F6354B26C3F}" srcOrd="0" destOrd="0" presId="urn:microsoft.com/office/officeart/2005/8/layout/hierarchy2"/>
    <dgm:cxn modelId="{7950A622-3E70-4BCE-8733-98AE9AC0C804}" type="presParOf" srcId="{9A8C6F80-E131-4272-9D75-29793D40FDBE}" destId="{FDE45875-6A0F-4DF1-AA36-62F271A38EB6}" srcOrd="1" destOrd="0" presId="urn:microsoft.com/office/officeart/2005/8/layout/hierarchy2"/>
    <dgm:cxn modelId="{5B85A7CB-C547-48E4-93F1-793A1DDBF3A1}" type="presParOf" srcId="{FDE45875-6A0F-4DF1-AA36-62F271A38EB6}" destId="{93C44E91-0A63-4287-8F39-270874F6CA4C}" srcOrd="0" destOrd="0" presId="urn:microsoft.com/office/officeart/2005/8/layout/hierarchy2"/>
    <dgm:cxn modelId="{12229E9E-0B70-4032-8D5C-DE3AFA1F8FA6}" type="presParOf" srcId="{FDE45875-6A0F-4DF1-AA36-62F271A38EB6}" destId="{B906196F-4295-4E36-B286-89E45E22644C}" srcOrd="1" destOrd="0" presId="urn:microsoft.com/office/officeart/2005/8/layout/hierarchy2"/>
    <dgm:cxn modelId="{E445A5BA-33FC-43C7-97B8-F5D81AC91C57}" type="presParOf" srcId="{9A8C6F80-E131-4272-9D75-29793D40FDBE}" destId="{966BEF4F-F921-437F-B2F2-3F472945AF2C}" srcOrd="2" destOrd="0" presId="urn:microsoft.com/office/officeart/2005/8/layout/hierarchy2"/>
    <dgm:cxn modelId="{F0E42B85-9451-4BB9-AC45-14EBB466729E}" type="presParOf" srcId="{966BEF4F-F921-437F-B2F2-3F472945AF2C}" destId="{81BBCCF7-DEA7-4C5D-940C-F1B97289BCC0}" srcOrd="0" destOrd="0" presId="urn:microsoft.com/office/officeart/2005/8/layout/hierarchy2"/>
    <dgm:cxn modelId="{E380FBE9-16A0-443D-B788-374DB9F8FCEC}" type="presParOf" srcId="{9A8C6F80-E131-4272-9D75-29793D40FDBE}" destId="{E0F7F51A-B2AB-4F44-9EEC-247C8192712A}" srcOrd="3" destOrd="0" presId="urn:microsoft.com/office/officeart/2005/8/layout/hierarchy2"/>
    <dgm:cxn modelId="{1C84A1CC-8778-4D0E-9F58-4B89F233557C}" type="presParOf" srcId="{E0F7F51A-B2AB-4F44-9EEC-247C8192712A}" destId="{7A500225-9B20-4E61-A6BC-110E76C41F85}" srcOrd="0" destOrd="0" presId="urn:microsoft.com/office/officeart/2005/8/layout/hierarchy2"/>
    <dgm:cxn modelId="{16386964-BD9E-419A-8500-6ACA38D8C8C3}" type="presParOf" srcId="{E0F7F51A-B2AB-4F44-9EEC-247C8192712A}" destId="{22EB74C5-8047-4925-83E2-559BD6FF3F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1367D4-6A41-43AA-ADED-641B1D72036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4A0E8-B9DD-485F-98DB-841F0FEA6996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No human intervention</a:t>
          </a:r>
          <a:endParaRPr lang="en-US" dirty="0"/>
        </a:p>
      </dgm:t>
    </dgm:pt>
    <dgm:pt modelId="{9DA92A4C-BE61-411B-9A38-01A1A873C398}" type="parTrans" cxnId="{3F1EE206-0175-4240-92C4-658DBF5956E8}">
      <dgm:prSet/>
      <dgm:spPr/>
      <dgm:t>
        <a:bodyPr/>
        <a:lstStyle/>
        <a:p>
          <a:endParaRPr lang="en-US"/>
        </a:p>
      </dgm:t>
    </dgm:pt>
    <dgm:pt modelId="{EAE1BE58-25E7-461D-A0F3-F617701E8E42}" type="sibTrans" cxnId="{3F1EE206-0175-4240-92C4-658DBF5956E8}">
      <dgm:prSet/>
      <dgm:spPr/>
      <dgm:t>
        <a:bodyPr/>
        <a:lstStyle/>
        <a:p>
          <a:endParaRPr lang="en-US"/>
        </a:p>
      </dgm:t>
    </dgm:pt>
    <dgm:pt modelId="{25EB528E-E27A-4DCF-9019-B71FB1408FC4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Wide applications</a:t>
          </a:r>
          <a:endParaRPr lang="en-US" dirty="0"/>
        </a:p>
      </dgm:t>
    </dgm:pt>
    <dgm:pt modelId="{0E172CB0-4CCA-4132-ADC8-9AA68E34C5E8}" type="parTrans" cxnId="{E63ACF73-33D6-4354-AC8A-9B73BF0764AA}">
      <dgm:prSet/>
      <dgm:spPr/>
      <dgm:t>
        <a:bodyPr/>
        <a:lstStyle/>
        <a:p>
          <a:endParaRPr lang="en-US"/>
        </a:p>
      </dgm:t>
    </dgm:pt>
    <dgm:pt modelId="{899A58B7-1FB4-45F7-8B4F-6E5E80661F2C}" type="sibTrans" cxnId="{E63ACF73-33D6-4354-AC8A-9B73BF0764AA}">
      <dgm:prSet/>
      <dgm:spPr/>
      <dgm:t>
        <a:bodyPr/>
        <a:lstStyle/>
        <a:p>
          <a:endParaRPr lang="en-US"/>
        </a:p>
      </dgm:t>
    </dgm:pt>
    <dgm:pt modelId="{78DE8395-57DA-4216-BF09-86D81588583C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Handling multi-variety data </a:t>
          </a:r>
          <a:endParaRPr lang="en-US" dirty="0"/>
        </a:p>
      </dgm:t>
    </dgm:pt>
    <dgm:pt modelId="{C72D443C-554F-41C8-B859-30A58D172F0E}" type="parTrans" cxnId="{55CA8795-B44D-4423-9E18-5048C40D30A8}">
      <dgm:prSet/>
      <dgm:spPr/>
      <dgm:t>
        <a:bodyPr/>
        <a:lstStyle/>
        <a:p>
          <a:endParaRPr lang="en-US"/>
        </a:p>
      </dgm:t>
    </dgm:pt>
    <dgm:pt modelId="{95FA6444-1176-4203-9474-821DFEF01E07}" type="sibTrans" cxnId="{55CA8795-B44D-4423-9E18-5048C40D30A8}">
      <dgm:prSet/>
      <dgm:spPr/>
      <dgm:t>
        <a:bodyPr/>
        <a:lstStyle/>
        <a:p>
          <a:endParaRPr lang="en-US"/>
        </a:p>
      </dgm:t>
    </dgm:pt>
    <dgm:pt modelId="{FF412B24-18EF-4C72-9F7A-B113CE0ED882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Continuous improvement</a:t>
          </a:r>
          <a:endParaRPr lang="en-US" dirty="0"/>
        </a:p>
      </dgm:t>
    </dgm:pt>
    <dgm:pt modelId="{C11A1CC2-A023-41C5-9D4C-6DDDFDBBD39E}" type="parTrans" cxnId="{A085BCA3-38F4-4E5C-951E-640005E41F66}">
      <dgm:prSet/>
      <dgm:spPr/>
      <dgm:t>
        <a:bodyPr/>
        <a:lstStyle/>
        <a:p>
          <a:endParaRPr lang="en-US"/>
        </a:p>
      </dgm:t>
    </dgm:pt>
    <dgm:pt modelId="{D5DB2868-0DDE-4290-84A6-CB52652676FC}" type="sibTrans" cxnId="{A085BCA3-38F4-4E5C-951E-640005E41F66}">
      <dgm:prSet/>
      <dgm:spPr/>
      <dgm:t>
        <a:bodyPr/>
        <a:lstStyle/>
        <a:p>
          <a:endParaRPr lang="en-US"/>
        </a:p>
      </dgm:t>
    </dgm:pt>
    <dgm:pt modelId="{77027F07-D82B-4B9B-B929-0B7D762B208D}">
      <dgm:prSet phldrT="[Text]"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Easily identify trends and patterns </a:t>
          </a:r>
          <a:endParaRPr lang="en-US" dirty="0"/>
        </a:p>
      </dgm:t>
    </dgm:pt>
    <dgm:pt modelId="{39EBC252-ABCD-48B5-A252-F725ADE25A5C}" type="parTrans" cxnId="{FA9339ED-5230-4C61-9A83-8A83C8A42AB4}">
      <dgm:prSet/>
      <dgm:spPr/>
      <dgm:t>
        <a:bodyPr/>
        <a:lstStyle/>
        <a:p>
          <a:endParaRPr lang="en-US"/>
        </a:p>
      </dgm:t>
    </dgm:pt>
    <dgm:pt modelId="{A119FBEA-A02A-414D-8853-631BB550A994}" type="sibTrans" cxnId="{FA9339ED-5230-4C61-9A83-8A83C8A42AB4}">
      <dgm:prSet/>
      <dgm:spPr/>
      <dgm:t>
        <a:bodyPr/>
        <a:lstStyle/>
        <a:p>
          <a:endParaRPr lang="en-US"/>
        </a:p>
      </dgm:t>
    </dgm:pt>
    <dgm:pt modelId="{877ED6E0-C37F-4D88-A52B-6FA5FE3E1A92}" type="pres">
      <dgm:prSet presAssocID="{491367D4-6A41-43AA-ADED-641B1D72036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D6E3F-0070-460F-B1C0-7448889B4744}" type="pres">
      <dgm:prSet presAssocID="{4A54A0E8-B9DD-485F-98DB-841F0FEA6996}" presName="node" presStyleLbl="node1" presStyleIdx="0" presStyleCnt="5">
        <dgm:presLayoutVars>
          <dgm:bulletEnabled val="1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AB2F30B7-F129-4C13-83F6-2F2465965C51}" type="pres">
      <dgm:prSet presAssocID="{4A54A0E8-B9DD-485F-98DB-841F0FEA6996}" presName="spNode" presStyleCnt="0"/>
      <dgm:spPr/>
    </dgm:pt>
    <dgm:pt modelId="{7F2D2456-E646-4254-A08B-E3203E964639}" type="pres">
      <dgm:prSet presAssocID="{EAE1BE58-25E7-461D-A0F3-F617701E8E42}" presName="sibTrans" presStyleLbl="sibTrans1D1" presStyleIdx="0" presStyleCnt="5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0944862A-F3D0-4FB6-9330-527E3850D616}" type="pres">
      <dgm:prSet presAssocID="{25EB528E-E27A-4DCF-9019-B71FB1408FC4}" presName="node" presStyleLbl="node1" presStyleIdx="1" presStyleCnt="5">
        <dgm:presLayoutVars>
          <dgm:bulletEnabled val="1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11DC2530-DA0F-47B3-9AFD-03E7689F2A48}" type="pres">
      <dgm:prSet presAssocID="{25EB528E-E27A-4DCF-9019-B71FB1408FC4}" presName="spNode" presStyleCnt="0"/>
      <dgm:spPr/>
    </dgm:pt>
    <dgm:pt modelId="{0EABAEBB-975D-4A91-8C56-3A564CAF7797}" type="pres">
      <dgm:prSet presAssocID="{899A58B7-1FB4-45F7-8B4F-6E5E80661F2C}" presName="sibTrans" presStyleLbl="sibTrans1D1" presStyleIdx="1" presStyleCnt="5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98EFB54D-4E96-441C-BA17-39150E853DC0}" type="pres">
      <dgm:prSet presAssocID="{78DE8395-57DA-4216-BF09-86D81588583C}" presName="node" presStyleLbl="node1" presStyleIdx="2" presStyleCnt="5">
        <dgm:presLayoutVars>
          <dgm:bulletEnabled val="1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21FC6F31-81DC-4DF0-984B-A632BF9C85F7}" type="pres">
      <dgm:prSet presAssocID="{78DE8395-57DA-4216-BF09-86D81588583C}" presName="spNode" presStyleCnt="0"/>
      <dgm:spPr/>
    </dgm:pt>
    <dgm:pt modelId="{A1939F6C-B6D7-4651-B6FE-B2B1967FF895}" type="pres">
      <dgm:prSet presAssocID="{95FA6444-1176-4203-9474-821DFEF01E07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EAB760E-6CC7-4846-959B-6FF9F5A277E2}" type="pres">
      <dgm:prSet presAssocID="{FF412B24-18EF-4C72-9F7A-B113CE0ED882}" presName="node" presStyleLbl="node1" presStyleIdx="3" presStyleCnt="5">
        <dgm:presLayoutVars>
          <dgm:bulletEnabled val="1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5DF58CF3-3EB3-4285-8324-FCE22214A09C}" type="pres">
      <dgm:prSet presAssocID="{FF412B24-18EF-4C72-9F7A-B113CE0ED882}" presName="spNode" presStyleCnt="0"/>
      <dgm:spPr/>
    </dgm:pt>
    <dgm:pt modelId="{0D97167F-8323-4EFA-B763-41E0949CBFBD}" type="pres">
      <dgm:prSet presAssocID="{D5DB2868-0DDE-4290-84A6-CB52652676FC}" presName="sibTrans" presStyleLbl="sibTrans1D1" presStyleIdx="3" presStyleCnt="5"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5C2ACD54-745D-4518-B3A5-C760C125F4D4}" type="pres">
      <dgm:prSet presAssocID="{77027F07-D82B-4B9B-B929-0B7D762B208D}" presName="node" presStyleLbl="node1" presStyleIdx="4" presStyleCnt="5">
        <dgm:presLayoutVars>
          <dgm:bulletEnabled val="1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44FEF233-E1B5-40F2-845A-C36495FE2BB0}" type="pres">
      <dgm:prSet presAssocID="{77027F07-D82B-4B9B-B929-0B7D762B208D}" presName="spNode" presStyleCnt="0"/>
      <dgm:spPr/>
    </dgm:pt>
    <dgm:pt modelId="{D37D98B9-AB2B-483D-B98D-2B0532180E30}" type="pres">
      <dgm:prSet presAssocID="{A119FBEA-A02A-414D-8853-631BB550A994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F1EE206-0175-4240-92C4-658DBF5956E8}" srcId="{491367D4-6A41-43AA-ADED-641B1D720361}" destId="{4A54A0E8-B9DD-485F-98DB-841F0FEA6996}" srcOrd="0" destOrd="0" parTransId="{9DA92A4C-BE61-411B-9A38-01A1A873C398}" sibTransId="{EAE1BE58-25E7-461D-A0F3-F617701E8E42}"/>
    <dgm:cxn modelId="{E63ACF73-33D6-4354-AC8A-9B73BF0764AA}" srcId="{491367D4-6A41-43AA-ADED-641B1D720361}" destId="{25EB528E-E27A-4DCF-9019-B71FB1408FC4}" srcOrd="1" destOrd="0" parTransId="{0E172CB0-4CCA-4132-ADC8-9AA68E34C5E8}" sibTransId="{899A58B7-1FB4-45F7-8B4F-6E5E80661F2C}"/>
    <dgm:cxn modelId="{2359386E-5193-4F43-B684-0BB889635387}" type="presOf" srcId="{491367D4-6A41-43AA-ADED-641B1D720361}" destId="{877ED6E0-C37F-4D88-A52B-6FA5FE3E1A92}" srcOrd="0" destOrd="0" presId="urn:microsoft.com/office/officeart/2005/8/layout/cycle6"/>
    <dgm:cxn modelId="{EA8BB8F4-3B73-4B57-907B-98D1B99598E4}" type="presOf" srcId="{A119FBEA-A02A-414D-8853-631BB550A994}" destId="{D37D98B9-AB2B-483D-B98D-2B0532180E30}" srcOrd="0" destOrd="0" presId="urn:microsoft.com/office/officeart/2005/8/layout/cycle6"/>
    <dgm:cxn modelId="{7571C366-6C36-4660-A790-7382E895DAF1}" type="presOf" srcId="{D5DB2868-0DDE-4290-84A6-CB52652676FC}" destId="{0D97167F-8323-4EFA-B763-41E0949CBFBD}" srcOrd="0" destOrd="0" presId="urn:microsoft.com/office/officeart/2005/8/layout/cycle6"/>
    <dgm:cxn modelId="{4D327248-47D9-4CA5-BA6D-BA2D5BE97DFB}" type="presOf" srcId="{95FA6444-1176-4203-9474-821DFEF01E07}" destId="{A1939F6C-B6D7-4651-B6FE-B2B1967FF895}" srcOrd="0" destOrd="0" presId="urn:microsoft.com/office/officeart/2005/8/layout/cycle6"/>
    <dgm:cxn modelId="{55CA8795-B44D-4423-9E18-5048C40D30A8}" srcId="{491367D4-6A41-43AA-ADED-641B1D720361}" destId="{78DE8395-57DA-4216-BF09-86D81588583C}" srcOrd="2" destOrd="0" parTransId="{C72D443C-554F-41C8-B859-30A58D172F0E}" sibTransId="{95FA6444-1176-4203-9474-821DFEF01E07}"/>
    <dgm:cxn modelId="{34A5B9D4-71E0-4F88-8AF4-42AA4A7B8970}" type="presOf" srcId="{FF412B24-18EF-4C72-9F7A-B113CE0ED882}" destId="{3EAB760E-6CC7-4846-959B-6FF9F5A277E2}" srcOrd="0" destOrd="0" presId="urn:microsoft.com/office/officeart/2005/8/layout/cycle6"/>
    <dgm:cxn modelId="{E8BFA3EC-8020-44E8-BBB8-84881FEF03F9}" type="presOf" srcId="{77027F07-D82B-4B9B-B929-0B7D762B208D}" destId="{5C2ACD54-745D-4518-B3A5-C760C125F4D4}" srcOrd="0" destOrd="0" presId="urn:microsoft.com/office/officeart/2005/8/layout/cycle6"/>
    <dgm:cxn modelId="{A085BCA3-38F4-4E5C-951E-640005E41F66}" srcId="{491367D4-6A41-43AA-ADED-641B1D720361}" destId="{FF412B24-18EF-4C72-9F7A-B113CE0ED882}" srcOrd="3" destOrd="0" parTransId="{C11A1CC2-A023-41C5-9D4C-6DDDFDBBD39E}" sibTransId="{D5DB2868-0DDE-4290-84A6-CB52652676FC}"/>
    <dgm:cxn modelId="{E58425D7-F4E5-4166-BC9B-6334A737C155}" type="presOf" srcId="{4A54A0E8-B9DD-485F-98DB-841F0FEA6996}" destId="{F77D6E3F-0070-460F-B1C0-7448889B4744}" srcOrd="0" destOrd="0" presId="urn:microsoft.com/office/officeart/2005/8/layout/cycle6"/>
    <dgm:cxn modelId="{FA9339ED-5230-4C61-9A83-8A83C8A42AB4}" srcId="{491367D4-6A41-43AA-ADED-641B1D720361}" destId="{77027F07-D82B-4B9B-B929-0B7D762B208D}" srcOrd="4" destOrd="0" parTransId="{39EBC252-ABCD-48B5-A252-F725ADE25A5C}" sibTransId="{A119FBEA-A02A-414D-8853-631BB550A994}"/>
    <dgm:cxn modelId="{B8A734E1-74EF-4560-A675-3923508B721D}" type="presOf" srcId="{899A58B7-1FB4-45F7-8B4F-6E5E80661F2C}" destId="{0EABAEBB-975D-4A91-8C56-3A564CAF7797}" srcOrd="0" destOrd="0" presId="urn:microsoft.com/office/officeart/2005/8/layout/cycle6"/>
    <dgm:cxn modelId="{EE6C6552-8E47-49C6-83B8-91F9F4F174FF}" type="presOf" srcId="{25EB528E-E27A-4DCF-9019-B71FB1408FC4}" destId="{0944862A-F3D0-4FB6-9330-527E3850D616}" srcOrd="0" destOrd="0" presId="urn:microsoft.com/office/officeart/2005/8/layout/cycle6"/>
    <dgm:cxn modelId="{F68D8F48-DB9B-430D-93B7-AB8FAB4CB717}" type="presOf" srcId="{EAE1BE58-25E7-461D-A0F3-F617701E8E42}" destId="{7F2D2456-E646-4254-A08B-E3203E964639}" srcOrd="0" destOrd="0" presId="urn:microsoft.com/office/officeart/2005/8/layout/cycle6"/>
    <dgm:cxn modelId="{C25D0A31-9BC1-47E8-9E9A-F7D615E8A55E}" type="presOf" srcId="{78DE8395-57DA-4216-BF09-86D81588583C}" destId="{98EFB54D-4E96-441C-BA17-39150E853DC0}" srcOrd="0" destOrd="0" presId="urn:microsoft.com/office/officeart/2005/8/layout/cycle6"/>
    <dgm:cxn modelId="{0EDC124D-2927-4769-A6B9-34F4C3842EE0}" type="presParOf" srcId="{877ED6E0-C37F-4D88-A52B-6FA5FE3E1A92}" destId="{F77D6E3F-0070-460F-B1C0-7448889B4744}" srcOrd="0" destOrd="0" presId="urn:microsoft.com/office/officeart/2005/8/layout/cycle6"/>
    <dgm:cxn modelId="{5E3E0759-A7A1-4594-BFE1-E8F4CBF64053}" type="presParOf" srcId="{877ED6E0-C37F-4D88-A52B-6FA5FE3E1A92}" destId="{AB2F30B7-F129-4C13-83F6-2F2465965C51}" srcOrd="1" destOrd="0" presId="urn:microsoft.com/office/officeart/2005/8/layout/cycle6"/>
    <dgm:cxn modelId="{BB03FC62-C010-43B6-B147-63C76D640BC5}" type="presParOf" srcId="{877ED6E0-C37F-4D88-A52B-6FA5FE3E1A92}" destId="{7F2D2456-E646-4254-A08B-E3203E964639}" srcOrd="2" destOrd="0" presId="urn:microsoft.com/office/officeart/2005/8/layout/cycle6"/>
    <dgm:cxn modelId="{FD01B7D5-BC52-4338-A1E5-60EBF7BF6A8A}" type="presParOf" srcId="{877ED6E0-C37F-4D88-A52B-6FA5FE3E1A92}" destId="{0944862A-F3D0-4FB6-9330-527E3850D616}" srcOrd="3" destOrd="0" presId="urn:microsoft.com/office/officeart/2005/8/layout/cycle6"/>
    <dgm:cxn modelId="{547D8964-A68C-4995-AB1E-B27919AA1D1C}" type="presParOf" srcId="{877ED6E0-C37F-4D88-A52B-6FA5FE3E1A92}" destId="{11DC2530-DA0F-47B3-9AFD-03E7689F2A48}" srcOrd="4" destOrd="0" presId="urn:microsoft.com/office/officeart/2005/8/layout/cycle6"/>
    <dgm:cxn modelId="{C7207495-3A6A-4DE5-8E78-86D6B03F6B05}" type="presParOf" srcId="{877ED6E0-C37F-4D88-A52B-6FA5FE3E1A92}" destId="{0EABAEBB-975D-4A91-8C56-3A564CAF7797}" srcOrd="5" destOrd="0" presId="urn:microsoft.com/office/officeart/2005/8/layout/cycle6"/>
    <dgm:cxn modelId="{5E1AA156-CB7F-42E8-B84C-8F43573E85FD}" type="presParOf" srcId="{877ED6E0-C37F-4D88-A52B-6FA5FE3E1A92}" destId="{98EFB54D-4E96-441C-BA17-39150E853DC0}" srcOrd="6" destOrd="0" presId="urn:microsoft.com/office/officeart/2005/8/layout/cycle6"/>
    <dgm:cxn modelId="{03EE4225-0CB6-452B-9EBE-828A6F2B85E5}" type="presParOf" srcId="{877ED6E0-C37F-4D88-A52B-6FA5FE3E1A92}" destId="{21FC6F31-81DC-4DF0-984B-A632BF9C85F7}" srcOrd="7" destOrd="0" presId="urn:microsoft.com/office/officeart/2005/8/layout/cycle6"/>
    <dgm:cxn modelId="{B763227C-5255-4AB7-AD4D-DA2A1D9840B8}" type="presParOf" srcId="{877ED6E0-C37F-4D88-A52B-6FA5FE3E1A92}" destId="{A1939F6C-B6D7-4651-B6FE-B2B1967FF895}" srcOrd="8" destOrd="0" presId="urn:microsoft.com/office/officeart/2005/8/layout/cycle6"/>
    <dgm:cxn modelId="{1A42395E-53F2-4CCC-8864-B7FE202F4261}" type="presParOf" srcId="{877ED6E0-C37F-4D88-A52B-6FA5FE3E1A92}" destId="{3EAB760E-6CC7-4846-959B-6FF9F5A277E2}" srcOrd="9" destOrd="0" presId="urn:microsoft.com/office/officeart/2005/8/layout/cycle6"/>
    <dgm:cxn modelId="{A413A9EA-F25A-4228-80E9-D23005BB26B1}" type="presParOf" srcId="{877ED6E0-C37F-4D88-A52B-6FA5FE3E1A92}" destId="{5DF58CF3-3EB3-4285-8324-FCE22214A09C}" srcOrd="10" destOrd="0" presId="urn:microsoft.com/office/officeart/2005/8/layout/cycle6"/>
    <dgm:cxn modelId="{CCACFA39-F51A-4BCD-A055-334A57C87359}" type="presParOf" srcId="{877ED6E0-C37F-4D88-A52B-6FA5FE3E1A92}" destId="{0D97167F-8323-4EFA-B763-41E0949CBFBD}" srcOrd="11" destOrd="0" presId="urn:microsoft.com/office/officeart/2005/8/layout/cycle6"/>
    <dgm:cxn modelId="{B0467F38-CD08-4865-AE67-438E908B3C73}" type="presParOf" srcId="{877ED6E0-C37F-4D88-A52B-6FA5FE3E1A92}" destId="{5C2ACD54-745D-4518-B3A5-C760C125F4D4}" srcOrd="12" destOrd="0" presId="urn:microsoft.com/office/officeart/2005/8/layout/cycle6"/>
    <dgm:cxn modelId="{9ED9D226-4608-4B8E-BECF-81138920E3C7}" type="presParOf" srcId="{877ED6E0-C37F-4D88-A52B-6FA5FE3E1A92}" destId="{44FEF233-E1B5-40F2-845A-C36495FE2BB0}" srcOrd="13" destOrd="0" presId="urn:microsoft.com/office/officeart/2005/8/layout/cycle6"/>
    <dgm:cxn modelId="{EC34E536-7BED-4C15-B473-23A32E7C0841}" type="presParOf" srcId="{877ED6E0-C37F-4D88-A52B-6FA5FE3E1A92}" destId="{D37D98B9-AB2B-483D-B98D-2B0532180E3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1367D4-6A41-43AA-ADED-641B1D720361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4A0E8-B9DD-485F-98DB-841F0FEA6996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High chances of error</a:t>
          </a:r>
          <a:endParaRPr lang="en-US" dirty="0"/>
        </a:p>
      </dgm:t>
    </dgm:pt>
    <dgm:pt modelId="{9DA92A4C-BE61-411B-9A38-01A1A873C398}" type="parTrans" cxnId="{3F1EE206-0175-4240-92C4-658DBF5956E8}">
      <dgm:prSet/>
      <dgm:spPr/>
      <dgm:t>
        <a:bodyPr/>
        <a:lstStyle/>
        <a:p>
          <a:endParaRPr lang="en-US"/>
        </a:p>
      </dgm:t>
    </dgm:pt>
    <dgm:pt modelId="{EAE1BE58-25E7-461D-A0F3-F617701E8E42}" type="sibTrans" cxnId="{3F1EE206-0175-4240-92C4-658DBF5956E8}">
      <dgm:prSet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25EB528E-E27A-4DCF-9019-B71FB1408FC4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Time and resource</a:t>
          </a:r>
          <a:endParaRPr lang="en-US" dirty="0"/>
        </a:p>
      </dgm:t>
    </dgm:pt>
    <dgm:pt modelId="{0E172CB0-4CCA-4132-ADC8-9AA68E34C5E8}" type="parTrans" cxnId="{E63ACF73-33D6-4354-AC8A-9B73BF0764AA}">
      <dgm:prSet/>
      <dgm:spPr/>
      <dgm:t>
        <a:bodyPr/>
        <a:lstStyle/>
        <a:p>
          <a:endParaRPr lang="en-US"/>
        </a:p>
      </dgm:t>
    </dgm:pt>
    <dgm:pt modelId="{899A58B7-1FB4-45F7-8B4F-6E5E80661F2C}" type="sibTrans" cxnId="{E63ACF73-33D6-4354-AC8A-9B73BF0764AA}">
      <dgm:prSet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78DE8395-57DA-4216-BF09-86D81588583C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Result interpretation</a:t>
          </a:r>
          <a:endParaRPr lang="en-US" dirty="0"/>
        </a:p>
      </dgm:t>
    </dgm:pt>
    <dgm:pt modelId="{C72D443C-554F-41C8-B859-30A58D172F0E}" type="parTrans" cxnId="{55CA8795-B44D-4423-9E18-5048C40D30A8}">
      <dgm:prSet/>
      <dgm:spPr/>
      <dgm:t>
        <a:bodyPr/>
        <a:lstStyle/>
        <a:p>
          <a:endParaRPr lang="en-US"/>
        </a:p>
      </dgm:t>
    </dgm:pt>
    <dgm:pt modelId="{95FA6444-1176-4203-9474-821DFEF01E07}" type="sibTrans" cxnId="{55CA8795-B44D-4423-9E18-5048C40D30A8}">
      <dgm:prSet/>
      <dgm:spPr/>
      <dgm:t>
        <a:bodyPr/>
        <a:lstStyle/>
        <a:p>
          <a:endParaRPr lang="en-US"/>
        </a:p>
      </dgm:t>
    </dgm:pt>
    <dgm:pt modelId="{FF412B24-18EF-4C72-9F7A-B113CE0ED882}">
      <dgm:prSet phldrT="[Text]" phldr="0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rtl="0"/>
          <a:r>
            <a:rPr lang="en-US" dirty="0">
              <a:latin typeface="Avenir Next LT Pro"/>
            </a:rPr>
            <a:t>Data aquiring</a:t>
          </a:r>
          <a:endParaRPr lang="en-US" dirty="0"/>
        </a:p>
      </dgm:t>
    </dgm:pt>
    <dgm:pt modelId="{C11A1CC2-A023-41C5-9D4C-6DDDFDBBD39E}" type="parTrans" cxnId="{A085BCA3-38F4-4E5C-951E-640005E41F66}">
      <dgm:prSet/>
      <dgm:spPr/>
      <dgm:t>
        <a:bodyPr/>
        <a:lstStyle/>
        <a:p>
          <a:endParaRPr lang="en-US"/>
        </a:p>
      </dgm:t>
    </dgm:pt>
    <dgm:pt modelId="{D5DB2868-0DDE-4290-84A6-CB52652676FC}" type="sibTrans" cxnId="{A085BCA3-38F4-4E5C-951E-640005E41F6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D5CD3C38-592D-4212-A67C-B1151F68E7D1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Algorithm selection</a:t>
          </a:r>
        </a:p>
      </dgm:t>
    </dgm:pt>
    <dgm:pt modelId="{35CFA9BF-9C9E-4F17-8635-9CF162411920}" type="parTrans" cxnId="{589D759D-3A6F-44A3-A05B-BBF9E819308F}">
      <dgm:prSet/>
      <dgm:spPr/>
    </dgm:pt>
    <dgm:pt modelId="{9A37A8BB-AD5B-43B3-A87E-9A884C82E50D}" type="sibTrans" cxnId="{589D759D-3A6F-44A3-A05B-BBF9E819308F}">
      <dgm:prSet/>
      <dgm:spPr/>
    </dgm:pt>
    <dgm:pt modelId="{877ED6E0-C37F-4D88-A52B-6FA5FE3E1A92}" type="pres">
      <dgm:prSet presAssocID="{491367D4-6A41-43AA-ADED-641B1D72036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7D6E3F-0070-460F-B1C0-7448889B4744}" type="pres">
      <dgm:prSet presAssocID="{4A54A0E8-B9DD-485F-98DB-841F0FEA69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F30B7-F129-4C13-83F6-2F2465965C51}" type="pres">
      <dgm:prSet presAssocID="{4A54A0E8-B9DD-485F-98DB-841F0FEA6996}" presName="spNode" presStyleCnt="0"/>
      <dgm:spPr/>
    </dgm:pt>
    <dgm:pt modelId="{7F2D2456-E646-4254-A08B-E3203E964639}" type="pres">
      <dgm:prSet presAssocID="{EAE1BE58-25E7-461D-A0F3-F617701E8E42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944862A-F3D0-4FB6-9330-527E3850D616}" type="pres">
      <dgm:prSet presAssocID="{25EB528E-E27A-4DCF-9019-B71FB1408FC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C2530-DA0F-47B3-9AFD-03E7689F2A48}" type="pres">
      <dgm:prSet presAssocID="{25EB528E-E27A-4DCF-9019-B71FB1408FC4}" presName="spNode" presStyleCnt="0"/>
      <dgm:spPr/>
    </dgm:pt>
    <dgm:pt modelId="{0EABAEBB-975D-4A91-8C56-3A564CAF7797}" type="pres">
      <dgm:prSet presAssocID="{899A58B7-1FB4-45F7-8B4F-6E5E80661F2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8EFB54D-4E96-441C-BA17-39150E853DC0}" type="pres">
      <dgm:prSet presAssocID="{78DE8395-57DA-4216-BF09-86D8158858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C6F31-81DC-4DF0-984B-A632BF9C85F7}" type="pres">
      <dgm:prSet presAssocID="{78DE8395-57DA-4216-BF09-86D81588583C}" presName="spNode" presStyleCnt="0"/>
      <dgm:spPr/>
    </dgm:pt>
    <dgm:pt modelId="{A1939F6C-B6D7-4651-B6FE-B2B1967FF895}" type="pres">
      <dgm:prSet presAssocID="{95FA6444-1176-4203-9474-821DFEF01E07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EAB760E-6CC7-4846-959B-6FF9F5A277E2}" type="pres">
      <dgm:prSet presAssocID="{FF412B24-18EF-4C72-9F7A-B113CE0ED88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58CF3-3EB3-4285-8324-FCE22214A09C}" type="pres">
      <dgm:prSet presAssocID="{FF412B24-18EF-4C72-9F7A-B113CE0ED882}" presName="spNode" presStyleCnt="0"/>
      <dgm:spPr/>
    </dgm:pt>
    <dgm:pt modelId="{0D97167F-8323-4EFA-B763-41E0949CBFBD}" type="pres">
      <dgm:prSet presAssocID="{D5DB2868-0DDE-4290-84A6-CB52652676F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D5432BD-7DEB-4E1B-A8AC-533027994280}" type="pres">
      <dgm:prSet presAssocID="{D5CD3C38-592D-4212-A67C-B1151F68E7D1}" presName="node" presStyleLbl="node1" presStyleIdx="4" presStyleCnt="5">
        <dgm:presLayoutVars>
          <dgm:bulletEnabled val="1"/>
        </dgm:presLayoutVars>
      </dgm:prSet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endParaRPr lang="en-US"/>
        </a:p>
      </dgm:t>
    </dgm:pt>
    <dgm:pt modelId="{42FB98D9-7030-4C3D-BE31-A60CA5A302E9}" type="pres">
      <dgm:prSet presAssocID="{D5CD3C38-592D-4212-A67C-B1151F68E7D1}" presName="spNode" presStyleCnt="0"/>
      <dgm:spPr/>
    </dgm:pt>
    <dgm:pt modelId="{BE5E2F75-1768-45A5-B874-5443DD4418A5}" type="pres">
      <dgm:prSet presAssocID="{9A37A8BB-AD5B-43B3-A87E-9A884C82E50D}" presName="sibTrans" presStyleLbl="sibTrans1D1" presStyleIdx="4" presStyleCnt="5"/>
      <dgm:spPr/>
    </dgm:pt>
  </dgm:ptLst>
  <dgm:cxnLst>
    <dgm:cxn modelId="{D6718A79-D253-4778-9C31-ECA0D21A145A}" type="presOf" srcId="{78DE8395-57DA-4216-BF09-86D81588583C}" destId="{98EFB54D-4E96-441C-BA17-39150E853DC0}" srcOrd="0" destOrd="0" presId="urn:microsoft.com/office/officeart/2005/8/layout/cycle6"/>
    <dgm:cxn modelId="{55CA8795-B44D-4423-9E18-5048C40D30A8}" srcId="{491367D4-6A41-43AA-ADED-641B1D720361}" destId="{78DE8395-57DA-4216-BF09-86D81588583C}" srcOrd="2" destOrd="0" parTransId="{C72D443C-554F-41C8-B859-30A58D172F0E}" sibTransId="{95FA6444-1176-4203-9474-821DFEF01E07}"/>
    <dgm:cxn modelId="{A61FD0FD-B859-4FF2-BB97-E1EA0836FADF}" type="presOf" srcId="{4A54A0E8-B9DD-485F-98DB-841F0FEA6996}" destId="{F77D6E3F-0070-460F-B1C0-7448889B4744}" srcOrd="0" destOrd="0" presId="urn:microsoft.com/office/officeart/2005/8/layout/cycle6"/>
    <dgm:cxn modelId="{0896992B-729C-4421-A2EB-C7911D28CEED}" type="presOf" srcId="{899A58B7-1FB4-45F7-8B4F-6E5E80661F2C}" destId="{0EABAEBB-975D-4A91-8C56-3A564CAF7797}" srcOrd="0" destOrd="0" presId="urn:microsoft.com/office/officeart/2005/8/layout/cycle6"/>
    <dgm:cxn modelId="{2E50DF27-8727-46C9-9EE6-590AA0300C58}" type="presOf" srcId="{95FA6444-1176-4203-9474-821DFEF01E07}" destId="{A1939F6C-B6D7-4651-B6FE-B2B1967FF895}" srcOrd="0" destOrd="0" presId="urn:microsoft.com/office/officeart/2005/8/layout/cycle6"/>
    <dgm:cxn modelId="{589D759D-3A6F-44A3-A05B-BBF9E819308F}" srcId="{491367D4-6A41-43AA-ADED-641B1D720361}" destId="{D5CD3C38-592D-4212-A67C-B1151F68E7D1}" srcOrd="4" destOrd="0" parTransId="{35CFA9BF-9C9E-4F17-8635-9CF162411920}" sibTransId="{9A37A8BB-AD5B-43B3-A87E-9A884C82E50D}"/>
    <dgm:cxn modelId="{02C3F52E-480B-4BC4-BF7B-C44A1DC7010E}" type="presOf" srcId="{D5DB2868-0DDE-4290-84A6-CB52652676FC}" destId="{0D97167F-8323-4EFA-B763-41E0949CBFBD}" srcOrd="0" destOrd="0" presId="urn:microsoft.com/office/officeart/2005/8/layout/cycle6"/>
    <dgm:cxn modelId="{A9CF4D3B-8491-438E-97D5-9EBCA8D8D11C}" type="presOf" srcId="{D5CD3C38-592D-4212-A67C-B1151F68E7D1}" destId="{AD5432BD-7DEB-4E1B-A8AC-533027994280}" srcOrd="0" destOrd="0" presId="urn:microsoft.com/office/officeart/2005/8/layout/cycle6"/>
    <dgm:cxn modelId="{A085BCA3-38F4-4E5C-951E-640005E41F66}" srcId="{491367D4-6A41-43AA-ADED-641B1D720361}" destId="{FF412B24-18EF-4C72-9F7A-B113CE0ED882}" srcOrd="3" destOrd="0" parTransId="{C11A1CC2-A023-41C5-9D4C-6DDDFDBBD39E}" sibTransId="{D5DB2868-0DDE-4290-84A6-CB52652676FC}"/>
    <dgm:cxn modelId="{E63ACF73-33D6-4354-AC8A-9B73BF0764AA}" srcId="{491367D4-6A41-43AA-ADED-641B1D720361}" destId="{25EB528E-E27A-4DCF-9019-B71FB1408FC4}" srcOrd="1" destOrd="0" parTransId="{0E172CB0-4CCA-4132-ADC8-9AA68E34C5E8}" sibTransId="{899A58B7-1FB4-45F7-8B4F-6E5E80661F2C}"/>
    <dgm:cxn modelId="{A06159C5-7E54-4B30-93FC-648083AFBE47}" type="presOf" srcId="{25EB528E-E27A-4DCF-9019-B71FB1408FC4}" destId="{0944862A-F3D0-4FB6-9330-527E3850D616}" srcOrd="0" destOrd="0" presId="urn:microsoft.com/office/officeart/2005/8/layout/cycle6"/>
    <dgm:cxn modelId="{3F1EE206-0175-4240-92C4-658DBF5956E8}" srcId="{491367D4-6A41-43AA-ADED-641B1D720361}" destId="{4A54A0E8-B9DD-485F-98DB-841F0FEA6996}" srcOrd="0" destOrd="0" parTransId="{9DA92A4C-BE61-411B-9A38-01A1A873C398}" sibTransId="{EAE1BE58-25E7-461D-A0F3-F617701E8E42}"/>
    <dgm:cxn modelId="{2359386E-5193-4F43-B684-0BB889635387}" type="presOf" srcId="{491367D4-6A41-43AA-ADED-641B1D720361}" destId="{877ED6E0-C37F-4D88-A52B-6FA5FE3E1A92}" srcOrd="0" destOrd="0" presId="urn:microsoft.com/office/officeart/2005/8/layout/cycle6"/>
    <dgm:cxn modelId="{D5404016-57B4-4B33-9431-8A4BF39C79F7}" type="presOf" srcId="{EAE1BE58-25E7-461D-A0F3-F617701E8E42}" destId="{7F2D2456-E646-4254-A08B-E3203E964639}" srcOrd="0" destOrd="0" presId="urn:microsoft.com/office/officeart/2005/8/layout/cycle6"/>
    <dgm:cxn modelId="{3A8751D3-72C7-47EF-94FC-371562E863A2}" type="presOf" srcId="{FF412B24-18EF-4C72-9F7A-B113CE0ED882}" destId="{3EAB760E-6CC7-4846-959B-6FF9F5A277E2}" srcOrd="0" destOrd="0" presId="urn:microsoft.com/office/officeart/2005/8/layout/cycle6"/>
    <dgm:cxn modelId="{5378FAA5-998C-4B3D-B8B8-9404AD7102B3}" type="presOf" srcId="{9A37A8BB-AD5B-43B3-A87E-9A884C82E50D}" destId="{BE5E2F75-1768-45A5-B874-5443DD4418A5}" srcOrd="0" destOrd="0" presId="urn:microsoft.com/office/officeart/2005/8/layout/cycle6"/>
    <dgm:cxn modelId="{1DF8EF4A-F3ED-4BEB-81D0-AFEA2BE339B8}" type="presParOf" srcId="{877ED6E0-C37F-4D88-A52B-6FA5FE3E1A92}" destId="{F77D6E3F-0070-460F-B1C0-7448889B4744}" srcOrd="0" destOrd="0" presId="urn:microsoft.com/office/officeart/2005/8/layout/cycle6"/>
    <dgm:cxn modelId="{9618A27F-744A-449D-8271-47C46B2C170B}" type="presParOf" srcId="{877ED6E0-C37F-4D88-A52B-6FA5FE3E1A92}" destId="{AB2F30B7-F129-4C13-83F6-2F2465965C51}" srcOrd="1" destOrd="0" presId="urn:microsoft.com/office/officeart/2005/8/layout/cycle6"/>
    <dgm:cxn modelId="{4FBD9DC2-FFC7-45F2-99D9-01FF831CD735}" type="presParOf" srcId="{877ED6E0-C37F-4D88-A52B-6FA5FE3E1A92}" destId="{7F2D2456-E646-4254-A08B-E3203E964639}" srcOrd="2" destOrd="0" presId="urn:microsoft.com/office/officeart/2005/8/layout/cycle6"/>
    <dgm:cxn modelId="{AB615DD7-0501-476C-978D-0063C0D28B96}" type="presParOf" srcId="{877ED6E0-C37F-4D88-A52B-6FA5FE3E1A92}" destId="{0944862A-F3D0-4FB6-9330-527E3850D616}" srcOrd="3" destOrd="0" presId="urn:microsoft.com/office/officeart/2005/8/layout/cycle6"/>
    <dgm:cxn modelId="{990E088D-1CEB-4F3A-98E6-399169A74654}" type="presParOf" srcId="{877ED6E0-C37F-4D88-A52B-6FA5FE3E1A92}" destId="{11DC2530-DA0F-47B3-9AFD-03E7689F2A48}" srcOrd="4" destOrd="0" presId="urn:microsoft.com/office/officeart/2005/8/layout/cycle6"/>
    <dgm:cxn modelId="{10DBAF8D-88E4-4BAC-928C-7EB7175FDCC6}" type="presParOf" srcId="{877ED6E0-C37F-4D88-A52B-6FA5FE3E1A92}" destId="{0EABAEBB-975D-4A91-8C56-3A564CAF7797}" srcOrd="5" destOrd="0" presId="urn:microsoft.com/office/officeart/2005/8/layout/cycle6"/>
    <dgm:cxn modelId="{DA6547FE-55FB-4A4F-A017-00E4B170B71A}" type="presParOf" srcId="{877ED6E0-C37F-4D88-A52B-6FA5FE3E1A92}" destId="{98EFB54D-4E96-441C-BA17-39150E853DC0}" srcOrd="6" destOrd="0" presId="urn:microsoft.com/office/officeart/2005/8/layout/cycle6"/>
    <dgm:cxn modelId="{723D5E2C-A855-415D-A87E-B0E28535AF75}" type="presParOf" srcId="{877ED6E0-C37F-4D88-A52B-6FA5FE3E1A92}" destId="{21FC6F31-81DC-4DF0-984B-A632BF9C85F7}" srcOrd="7" destOrd="0" presId="urn:microsoft.com/office/officeart/2005/8/layout/cycle6"/>
    <dgm:cxn modelId="{BCD86F9E-E540-460F-91EA-A793234DBDBF}" type="presParOf" srcId="{877ED6E0-C37F-4D88-A52B-6FA5FE3E1A92}" destId="{A1939F6C-B6D7-4651-B6FE-B2B1967FF895}" srcOrd="8" destOrd="0" presId="urn:microsoft.com/office/officeart/2005/8/layout/cycle6"/>
    <dgm:cxn modelId="{81BD66FC-65C2-4EDA-A3E9-57F7140C7DE0}" type="presParOf" srcId="{877ED6E0-C37F-4D88-A52B-6FA5FE3E1A92}" destId="{3EAB760E-6CC7-4846-959B-6FF9F5A277E2}" srcOrd="9" destOrd="0" presId="urn:microsoft.com/office/officeart/2005/8/layout/cycle6"/>
    <dgm:cxn modelId="{20D2D3F9-9A1C-4CF4-B7A3-2975643A819A}" type="presParOf" srcId="{877ED6E0-C37F-4D88-A52B-6FA5FE3E1A92}" destId="{5DF58CF3-3EB3-4285-8324-FCE22214A09C}" srcOrd="10" destOrd="0" presId="urn:microsoft.com/office/officeart/2005/8/layout/cycle6"/>
    <dgm:cxn modelId="{A8ACA721-68B8-44BC-9867-8AF3685FF462}" type="presParOf" srcId="{877ED6E0-C37F-4D88-A52B-6FA5FE3E1A92}" destId="{0D97167F-8323-4EFA-B763-41E0949CBFBD}" srcOrd="11" destOrd="0" presId="urn:microsoft.com/office/officeart/2005/8/layout/cycle6"/>
    <dgm:cxn modelId="{83537AA4-DE68-4BC4-AE54-865550FB7E43}" type="presParOf" srcId="{877ED6E0-C37F-4D88-A52B-6FA5FE3E1A92}" destId="{AD5432BD-7DEB-4E1B-A8AC-533027994280}" srcOrd="12" destOrd="0" presId="urn:microsoft.com/office/officeart/2005/8/layout/cycle6"/>
    <dgm:cxn modelId="{A89076F8-67D0-49FD-ADE8-7FF56B5B3E61}" type="presParOf" srcId="{877ED6E0-C37F-4D88-A52B-6FA5FE3E1A92}" destId="{42FB98D9-7030-4C3D-BE31-A60CA5A302E9}" srcOrd="13" destOrd="0" presId="urn:microsoft.com/office/officeart/2005/8/layout/cycle6"/>
    <dgm:cxn modelId="{04404E00-DD4F-425F-85E0-57DCF6734310}" type="presParOf" srcId="{877ED6E0-C37F-4D88-A52B-6FA5FE3E1A92}" destId="{BE5E2F75-1768-45A5-B874-5443DD4418A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46092-51D4-451F-B47A-5DC34E1E0F11}">
      <dsp:nvSpPr>
        <dsp:cNvPr id="0" name=""/>
        <dsp:cNvSpPr/>
      </dsp:nvSpPr>
      <dsp:spPr>
        <a:xfrm>
          <a:off x="1751098" y="862965"/>
          <a:ext cx="371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3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6573" y="906676"/>
        <a:ext cx="20081" cy="4016"/>
      </dsp:txXfrm>
    </dsp:sp>
    <dsp:sp modelId="{794B683F-A962-438B-A868-56332BC058AA}">
      <dsp:nvSpPr>
        <dsp:cNvPr id="0" name=""/>
        <dsp:cNvSpPr/>
      </dsp:nvSpPr>
      <dsp:spPr>
        <a:xfrm>
          <a:off x="6671" y="384817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Overview</a:t>
          </a:r>
          <a:endParaRPr lang="en-US" sz="1800" kern="1200" dirty="0"/>
        </a:p>
      </dsp:txBody>
      <dsp:txXfrm>
        <a:off x="6671" y="384817"/>
        <a:ext cx="1746226" cy="1047735"/>
      </dsp:txXfrm>
    </dsp:sp>
    <dsp:sp modelId="{259B3B20-C1B5-42A4-BD62-58A07F4D9836}">
      <dsp:nvSpPr>
        <dsp:cNvPr id="0" name=""/>
        <dsp:cNvSpPr/>
      </dsp:nvSpPr>
      <dsp:spPr>
        <a:xfrm>
          <a:off x="3898956" y="862965"/>
          <a:ext cx="371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3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74431" y="906676"/>
        <a:ext cx="20081" cy="4016"/>
      </dsp:txXfrm>
    </dsp:sp>
    <dsp:sp modelId="{66BDA12B-0313-4FAD-80AD-ACAC4C8FC399}">
      <dsp:nvSpPr>
        <dsp:cNvPr id="0" name=""/>
        <dsp:cNvSpPr/>
      </dsp:nvSpPr>
      <dsp:spPr>
        <a:xfrm>
          <a:off x="2154530" y="384817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History</a:t>
          </a:r>
          <a:endParaRPr lang="en-US" sz="1800" kern="1200" dirty="0"/>
        </a:p>
      </dsp:txBody>
      <dsp:txXfrm>
        <a:off x="2154530" y="384817"/>
        <a:ext cx="1746226" cy="1047735"/>
      </dsp:txXfrm>
    </dsp:sp>
    <dsp:sp modelId="{35A03434-F292-4A68-92BE-3B73B8660AC7}">
      <dsp:nvSpPr>
        <dsp:cNvPr id="0" name=""/>
        <dsp:cNvSpPr/>
      </dsp:nvSpPr>
      <dsp:spPr>
        <a:xfrm>
          <a:off x="6046815" y="862965"/>
          <a:ext cx="371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3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2290" y="906676"/>
        <a:ext cx="20081" cy="4016"/>
      </dsp:txXfrm>
    </dsp:sp>
    <dsp:sp modelId="{7C18A27A-B4EF-42A7-8C5E-2DAFFF5BB68D}">
      <dsp:nvSpPr>
        <dsp:cNvPr id="0" name=""/>
        <dsp:cNvSpPr/>
      </dsp:nvSpPr>
      <dsp:spPr>
        <a:xfrm>
          <a:off x="4302388" y="384817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>
              <a:latin typeface="Avenir Next LT Pro"/>
            </a:rPr>
            <a:t>Working Mechanism</a:t>
          </a:r>
          <a:endParaRPr lang="en-US" sz="1800" kern="1200" dirty="0"/>
        </a:p>
      </dsp:txBody>
      <dsp:txXfrm>
        <a:off x="4302388" y="384817"/>
        <a:ext cx="1746226" cy="1047735"/>
      </dsp:txXfrm>
    </dsp:sp>
    <dsp:sp modelId="{D714BEEB-B2D5-41B3-9513-E0823880AC78}">
      <dsp:nvSpPr>
        <dsp:cNvPr id="0" name=""/>
        <dsp:cNvSpPr/>
      </dsp:nvSpPr>
      <dsp:spPr>
        <a:xfrm>
          <a:off x="8194673" y="862965"/>
          <a:ext cx="371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3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370149" y="906676"/>
        <a:ext cx="20081" cy="4016"/>
      </dsp:txXfrm>
    </dsp:sp>
    <dsp:sp modelId="{F95DB306-3A33-4357-9F96-0740852BAB66}">
      <dsp:nvSpPr>
        <dsp:cNvPr id="0" name=""/>
        <dsp:cNvSpPr/>
      </dsp:nvSpPr>
      <dsp:spPr>
        <a:xfrm>
          <a:off x="6450247" y="384817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>
              <a:latin typeface="Avenir Next LT Pro"/>
            </a:rPr>
            <a:t>Types</a:t>
          </a:r>
          <a:endParaRPr lang="en-US" sz="1800" kern="1200" dirty="0"/>
        </a:p>
      </dsp:txBody>
      <dsp:txXfrm>
        <a:off x="6450247" y="384817"/>
        <a:ext cx="1746226" cy="1047735"/>
      </dsp:txXfrm>
    </dsp:sp>
    <dsp:sp modelId="{4314CF88-8417-4E66-AE91-A7212D25A1B5}">
      <dsp:nvSpPr>
        <dsp:cNvPr id="0" name=""/>
        <dsp:cNvSpPr/>
      </dsp:nvSpPr>
      <dsp:spPr>
        <a:xfrm>
          <a:off x="879784" y="1430752"/>
          <a:ext cx="8591434" cy="371032"/>
        </a:xfrm>
        <a:custGeom>
          <a:avLst/>
          <a:gdLst/>
          <a:ahLst/>
          <a:cxnLst/>
          <a:rect l="0" t="0" r="0" b="0"/>
          <a:pathLst>
            <a:path>
              <a:moveTo>
                <a:pt x="8591434" y="0"/>
              </a:moveTo>
              <a:lnTo>
                <a:pt x="8591434" y="202616"/>
              </a:lnTo>
              <a:lnTo>
                <a:pt x="0" y="202616"/>
              </a:lnTo>
              <a:lnTo>
                <a:pt x="0" y="371032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60481" y="1614260"/>
        <a:ext cx="430040" cy="4016"/>
      </dsp:txXfrm>
    </dsp:sp>
    <dsp:sp modelId="{6AED753A-25D7-435D-9387-3CA927F083F2}">
      <dsp:nvSpPr>
        <dsp:cNvPr id="0" name=""/>
        <dsp:cNvSpPr/>
      </dsp:nvSpPr>
      <dsp:spPr>
        <a:xfrm>
          <a:off x="8598105" y="384817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Applications</a:t>
          </a:r>
        </a:p>
      </dsp:txBody>
      <dsp:txXfrm>
        <a:off x="8598105" y="384817"/>
        <a:ext cx="1746226" cy="1047735"/>
      </dsp:txXfrm>
    </dsp:sp>
    <dsp:sp modelId="{08CEEFF6-4229-41E2-961F-3E6DCB9C33F0}">
      <dsp:nvSpPr>
        <dsp:cNvPr id="0" name=""/>
        <dsp:cNvSpPr/>
      </dsp:nvSpPr>
      <dsp:spPr>
        <a:xfrm>
          <a:off x="1751098" y="2312332"/>
          <a:ext cx="371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3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6573" y="2356044"/>
        <a:ext cx="20081" cy="4016"/>
      </dsp:txXfrm>
    </dsp:sp>
    <dsp:sp modelId="{B790185B-7D7E-4AD4-A701-39802ECA3315}">
      <dsp:nvSpPr>
        <dsp:cNvPr id="0" name=""/>
        <dsp:cNvSpPr/>
      </dsp:nvSpPr>
      <dsp:spPr>
        <a:xfrm>
          <a:off x="6671" y="1834185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Advantages and Disadvantages</a:t>
          </a:r>
          <a:endParaRPr lang="en-US" sz="1800" kern="1200" dirty="0"/>
        </a:p>
      </dsp:txBody>
      <dsp:txXfrm>
        <a:off x="6671" y="1834185"/>
        <a:ext cx="1746226" cy="1047735"/>
      </dsp:txXfrm>
    </dsp:sp>
    <dsp:sp modelId="{B33554A7-BE25-468D-8EB7-18A55F223109}">
      <dsp:nvSpPr>
        <dsp:cNvPr id="0" name=""/>
        <dsp:cNvSpPr/>
      </dsp:nvSpPr>
      <dsp:spPr>
        <a:xfrm>
          <a:off x="3898956" y="2312332"/>
          <a:ext cx="371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3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74431" y="2356044"/>
        <a:ext cx="20081" cy="4016"/>
      </dsp:txXfrm>
    </dsp:sp>
    <dsp:sp modelId="{E46BF975-7EE7-4036-B37F-6657B483DC01}">
      <dsp:nvSpPr>
        <dsp:cNvPr id="0" name=""/>
        <dsp:cNvSpPr/>
      </dsp:nvSpPr>
      <dsp:spPr>
        <a:xfrm>
          <a:off x="2154530" y="1834185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ML vs AI vs DL</a:t>
          </a:r>
          <a:endParaRPr lang="en-US" sz="1800" kern="1200" dirty="0"/>
        </a:p>
      </dsp:txBody>
      <dsp:txXfrm>
        <a:off x="2154530" y="1834185"/>
        <a:ext cx="1746226" cy="1047735"/>
      </dsp:txXfrm>
    </dsp:sp>
    <dsp:sp modelId="{1DF4F47C-D504-47DE-8F6F-D67A5D936036}">
      <dsp:nvSpPr>
        <dsp:cNvPr id="0" name=""/>
        <dsp:cNvSpPr/>
      </dsp:nvSpPr>
      <dsp:spPr>
        <a:xfrm>
          <a:off x="6046815" y="2312332"/>
          <a:ext cx="371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3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2290" y="2356044"/>
        <a:ext cx="20081" cy="4016"/>
      </dsp:txXfrm>
    </dsp:sp>
    <dsp:sp modelId="{F7B630C1-25CF-4FBA-AB4F-DBDF904787DC}">
      <dsp:nvSpPr>
        <dsp:cNvPr id="0" name=""/>
        <dsp:cNvSpPr/>
      </dsp:nvSpPr>
      <dsp:spPr>
        <a:xfrm>
          <a:off x="4302388" y="1834185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Future of ML</a:t>
          </a:r>
          <a:endParaRPr lang="en-US" sz="1800" kern="1200" dirty="0"/>
        </a:p>
      </dsp:txBody>
      <dsp:txXfrm>
        <a:off x="4302388" y="1834185"/>
        <a:ext cx="1746226" cy="1047735"/>
      </dsp:txXfrm>
    </dsp:sp>
    <dsp:sp modelId="{AB363CDE-ED12-4619-BBD7-9EAA6354C728}">
      <dsp:nvSpPr>
        <dsp:cNvPr id="0" name=""/>
        <dsp:cNvSpPr/>
      </dsp:nvSpPr>
      <dsp:spPr>
        <a:xfrm>
          <a:off x="8194673" y="2312332"/>
          <a:ext cx="371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3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370149" y="2356044"/>
        <a:ext cx="20081" cy="4016"/>
      </dsp:txXfrm>
    </dsp:sp>
    <dsp:sp modelId="{95F0C602-541F-4193-80E9-198D19721C64}">
      <dsp:nvSpPr>
        <dsp:cNvPr id="0" name=""/>
        <dsp:cNvSpPr/>
      </dsp:nvSpPr>
      <dsp:spPr>
        <a:xfrm>
          <a:off x="6450247" y="1834185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Summary</a:t>
          </a:r>
        </a:p>
      </dsp:txBody>
      <dsp:txXfrm>
        <a:off x="6450247" y="1834185"/>
        <a:ext cx="1746226" cy="1047735"/>
      </dsp:txXfrm>
    </dsp:sp>
    <dsp:sp modelId="{D32AFA67-9118-4207-A385-95539FBE905F}">
      <dsp:nvSpPr>
        <dsp:cNvPr id="0" name=""/>
        <dsp:cNvSpPr/>
      </dsp:nvSpPr>
      <dsp:spPr>
        <a:xfrm>
          <a:off x="8598105" y="1834185"/>
          <a:ext cx="1746226" cy="1047735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67" tIns="89817" rIns="85567" bIns="89817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QNA</a:t>
          </a:r>
          <a:endParaRPr lang="en-US" sz="1800" kern="1200" dirty="0"/>
        </a:p>
      </dsp:txBody>
      <dsp:txXfrm>
        <a:off x="8598105" y="1834185"/>
        <a:ext cx="1746226" cy="1047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C34A7-C4D8-49B1-AAED-A1705D149DAE}">
      <dsp:nvSpPr>
        <dsp:cNvPr id="0" name=""/>
        <dsp:cNvSpPr/>
      </dsp:nvSpPr>
      <dsp:spPr>
        <a:xfrm rot="5400000">
          <a:off x="-111020" y="113978"/>
          <a:ext cx="740136" cy="51809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Avenir Next LT Pro"/>
            </a:rPr>
            <a:t>1950s</a:t>
          </a:r>
          <a:endParaRPr lang="en-US" sz="1400" kern="1200" dirty="0"/>
        </a:p>
      </dsp:txBody>
      <dsp:txXfrm rot="-5400000">
        <a:off x="1" y="262006"/>
        <a:ext cx="518095" cy="222041"/>
      </dsp:txXfrm>
    </dsp:sp>
    <dsp:sp modelId="{884E9229-8374-4BE8-B19F-A7FAEEF3EC2F}">
      <dsp:nvSpPr>
        <dsp:cNvPr id="0" name=""/>
        <dsp:cNvSpPr/>
      </dsp:nvSpPr>
      <dsp:spPr>
        <a:xfrm rot="5400000">
          <a:off x="2937106" y="-2416053"/>
          <a:ext cx="481088" cy="5319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latin typeface="Avenir Next LT Pro"/>
            </a:rPr>
            <a:t>The Term Machine Learning</a:t>
          </a:r>
          <a:endParaRPr lang="en-US" sz="2200" kern="1200" dirty="0"/>
        </a:p>
      </dsp:txBody>
      <dsp:txXfrm rot="-5400000">
        <a:off x="518095" y="26443"/>
        <a:ext cx="5295626" cy="434118"/>
      </dsp:txXfrm>
    </dsp:sp>
    <dsp:sp modelId="{F2B42021-14A1-47D9-A040-8E1FCD3E8FED}">
      <dsp:nvSpPr>
        <dsp:cNvPr id="0" name=""/>
        <dsp:cNvSpPr/>
      </dsp:nvSpPr>
      <dsp:spPr>
        <a:xfrm rot="5400000">
          <a:off x="-111020" y="769368"/>
          <a:ext cx="740136" cy="51809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Avenir Next LT Pro"/>
            </a:rPr>
            <a:t>1960s</a:t>
          </a:r>
          <a:endParaRPr lang="en-US" sz="1400" kern="1200" dirty="0"/>
        </a:p>
      </dsp:txBody>
      <dsp:txXfrm rot="-5400000">
        <a:off x="1" y="917396"/>
        <a:ext cx="518095" cy="222041"/>
      </dsp:txXfrm>
    </dsp:sp>
    <dsp:sp modelId="{F1E266AD-4213-4A91-A454-4F9A4F18EA83}">
      <dsp:nvSpPr>
        <dsp:cNvPr id="0" name=""/>
        <dsp:cNvSpPr/>
      </dsp:nvSpPr>
      <dsp:spPr>
        <a:xfrm rot="5400000">
          <a:off x="2937106" y="-1760663"/>
          <a:ext cx="481088" cy="5319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latin typeface="Avenir Next LT Pro"/>
            </a:rPr>
            <a:t>Bayesian Methods </a:t>
          </a:r>
          <a:r>
            <a:rPr lang="en-US" sz="2200" kern="1200" dirty="0"/>
            <a:t>introduced </a:t>
          </a:r>
        </a:p>
      </dsp:txBody>
      <dsp:txXfrm rot="-5400000">
        <a:off x="518095" y="681833"/>
        <a:ext cx="5295626" cy="434118"/>
      </dsp:txXfrm>
    </dsp:sp>
    <dsp:sp modelId="{0B66834D-FA62-4CAE-B9CE-DA77F1695D09}">
      <dsp:nvSpPr>
        <dsp:cNvPr id="0" name=""/>
        <dsp:cNvSpPr/>
      </dsp:nvSpPr>
      <dsp:spPr>
        <a:xfrm rot="5400000">
          <a:off x="-111020" y="1424758"/>
          <a:ext cx="740136" cy="51809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Avenir Next LT Pro"/>
            </a:rPr>
            <a:t>1970s</a:t>
          </a:r>
          <a:endParaRPr lang="en-US" sz="1400" kern="1200" dirty="0"/>
        </a:p>
      </dsp:txBody>
      <dsp:txXfrm rot="-5400000">
        <a:off x="1" y="1572786"/>
        <a:ext cx="518095" cy="222041"/>
      </dsp:txXfrm>
    </dsp:sp>
    <dsp:sp modelId="{D723F131-948F-4764-9980-44E543107596}">
      <dsp:nvSpPr>
        <dsp:cNvPr id="0" name=""/>
        <dsp:cNvSpPr/>
      </dsp:nvSpPr>
      <dsp:spPr>
        <a:xfrm rot="5400000">
          <a:off x="2937106" y="-1105274"/>
          <a:ext cx="481088" cy="5319111"/>
        </a:xfrm>
        <a:prstGeom prst="round2SameRect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latin typeface="Avenir Next LT Pro"/>
            </a:rPr>
            <a:t>AI Winner Caused</a:t>
          </a:r>
        </a:p>
      </dsp:txBody>
      <dsp:txXfrm rot="-5400000">
        <a:off x="518095" y="1337222"/>
        <a:ext cx="5295626" cy="434118"/>
      </dsp:txXfrm>
    </dsp:sp>
    <dsp:sp modelId="{71A1967D-0899-44B7-87C3-4AEF459E6770}">
      <dsp:nvSpPr>
        <dsp:cNvPr id="0" name=""/>
        <dsp:cNvSpPr/>
      </dsp:nvSpPr>
      <dsp:spPr>
        <a:xfrm rot="5400000">
          <a:off x="-111020" y="2080147"/>
          <a:ext cx="740136" cy="51809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Avenir Next LT Pro"/>
            </a:rPr>
            <a:t>1980s</a:t>
          </a:r>
        </a:p>
      </dsp:txBody>
      <dsp:txXfrm rot="-5400000">
        <a:off x="1" y="2228175"/>
        <a:ext cx="518095" cy="222041"/>
      </dsp:txXfrm>
    </dsp:sp>
    <dsp:sp modelId="{D141AE7A-5AF1-488F-B7BA-8922A1AD790D}">
      <dsp:nvSpPr>
        <dsp:cNvPr id="0" name=""/>
        <dsp:cNvSpPr/>
      </dsp:nvSpPr>
      <dsp:spPr>
        <a:xfrm rot="5400000">
          <a:off x="2937106" y="-449884"/>
          <a:ext cx="481088" cy="5319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Rediscovery of backpropagation</a:t>
          </a:r>
          <a:endParaRPr lang="en-US" sz="2200" kern="1200" dirty="0">
            <a:latin typeface="Avenir Next LT Pro"/>
          </a:endParaRPr>
        </a:p>
      </dsp:txBody>
      <dsp:txXfrm rot="-5400000">
        <a:off x="518095" y="1992612"/>
        <a:ext cx="5295626" cy="434118"/>
      </dsp:txXfrm>
    </dsp:sp>
    <dsp:sp modelId="{5637D4B5-877F-45A0-A589-99230FCDB94E}">
      <dsp:nvSpPr>
        <dsp:cNvPr id="0" name=""/>
        <dsp:cNvSpPr/>
      </dsp:nvSpPr>
      <dsp:spPr>
        <a:xfrm rot="5400000">
          <a:off x="-111020" y="2735537"/>
          <a:ext cx="740136" cy="51809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Avenir Next LT Pro"/>
            </a:rPr>
            <a:t>1990s</a:t>
          </a:r>
        </a:p>
      </dsp:txBody>
      <dsp:txXfrm rot="-5400000">
        <a:off x="1" y="2883565"/>
        <a:ext cx="518095" cy="222041"/>
      </dsp:txXfrm>
    </dsp:sp>
    <dsp:sp modelId="{8CF79E81-57BA-4C8B-B870-AF6B8AB9748A}">
      <dsp:nvSpPr>
        <dsp:cNvPr id="0" name=""/>
        <dsp:cNvSpPr/>
      </dsp:nvSpPr>
      <dsp:spPr>
        <a:xfrm rot="5400000">
          <a:off x="2937106" y="205505"/>
          <a:ext cx="481088" cy="5319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latin typeface="Avenir Next LT Pro"/>
            </a:rPr>
            <a:t>From Knowledge driven to Data driven</a:t>
          </a:r>
        </a:p>
      </dsp:txBody>
      <dsp:txXfrm rot="-5400000">
        <a:off x="518095" y="2648002"/>
        <a:ext cx="5295626" cy="434118"/>
      </dsp:txXfrm>
    </dsp:sp>
    <dsp:sp modelId="{4B25909A-9A30-4E7C-A29B-42B9AABB27AD}">
      <dsp:nvSpPr>
        <dsp:cNvPr id="0" name=""/>
        <dsp:cNvSpPr/>
      </dsp:nvSpPr>
      <dsp:spPr>
        <a:xfrm rot="5400000">
          <a:off x="-111020" y="3390927"/>
          <a:ext cx="740136" cy="51809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Avenir Next LT Pro"/>
            </a:rPr>
            <a:t>2000s</a:t>
          </a:r>
        </a:p>
      </dsp:txBody>
      <dsp:txXfrm rot="-5400000">
        <a:off x="1" y="3538955"/>
        <a:ext cx="518095" cy="222041"/>
      </dsp:txXfrm>
    </dsp:sp>
    <dsp:sp modelId="{AC915536-DEAA-403C-865C-A362F3237F57}">
      <dsp:nvSpPr>
        <dsp:cNvPr id="0" name=""/>
        <dsp:cNvSpPr/>
      </dsp:nvSpPr>
      <dsp:spPr>
        <a:xfrm rot="5400000">
          <a:off x="2937106" y="860895"/>
          <a:ext cx="481088" cy="5319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Support-Vector Clustering</a:t>
          </a:r>
          <a:endParaRPr lang="en-US" sz="2200" kern="1200" dirty="0">
            <a:latin typeface="Avenir Next LT Pro"/>
          </a:endParaRPr>
        </a:p>
      </dsp:txBody>
      <dsp:txXfrm rot="-5400000">
        <a:off x="518095" y="3303392"/>
        <a:ext cx="5295626" cy="434118"/>
      </dsp:txXfrm>
    </dsp:sp>
    <dsp:sp modelId="{79C78C2C-B27D-403C-B689-5035360770F0}">
      <dsp:nvSpPr>
        <dsp:cNvPr id="0" name=""/>
        <dsp:cNvSpPr/>
      </dsp:nvSpPr>
      <dsp:spPr>
        <a:xfrm rot="5400000">
          <a:off x="-111020" y="4046317"/>
          <a:ext cx="740136" cy="51809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Avenir Next LT Pro"/>
            </a:rPr>
            <a:t>2010s</a:t>
          </a:r>
          <a:endParaRPr lang="en-US" sz="1400" kern="1200" dirty="0"/>
        </a:p>
      </dsp:txBody>
      <dsp:txXfrm rot="-5400000">
        <a:off x="1" y="4194345"/>
        <a:ext cx="518095" cy="222041"/>
      </dsp:txXfrm>
    </dsp:sp>
    <dsp:sp modelId="{FFBFF7F7-42B6-4643-A3FB-EB42DE42F1CE}">
      <dsp:nvSpPr>
        <dsp:cNvPr id="0" name=""/>
        <dsp:cNvSpPr/>
      </dsp:nvSpPr>
      <dsp:spPr>
        <a:xfrm rot="5400000">
          <a:off x="2937106" y="1516285"/>
          <a:ext cx="481088" cy="5319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>
              <a:latin typeface="Avenir Next LT Pro"/>
            </a:rPr>
            <a:t>Deep Learning </a:t>
          </a:r>
        </a:p>
      </dsp:txBody>
      <dsp:txXfrm rot="-5400000">
        <a:off x="518095" y="3958782"/>
        <a:ext cx="5295626" cy="434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E50F2-EA60-4325-B884-3CE859203365}">
      <dsp:nvSpPr>
        <dsp:cNvPr id="0" name=""/>
        <dsp:cNvSpPr/>
      </dsp:nvSpPr>
      <dsp:spPr>
        <a:xfrm>
          <a:off x="1059984" y="2194713"/>
          <a:ext cx="1524351" cy="762175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Machine Learning</a:t>
          </a:r>
          <a:endParaRPr lang="en-US" sz="1700" kern="1200" dirty="0"/>
        </a:p>
      </dsp:txBody>
      <dsp:txXfrm>
        <a:off x="1082307" y="2217036"/>
        <a:ext cx="1479705" cy="717529"/>
      </dsp:txXfrm>
    </dsp:sp>
    <dsp:sp modelId="{6E24F69E-CC13-4D5F-839A-B6D78ECD56A5}">
      <dsp:nvSpPr>
        <dsp:cNvPr id="0" name=""/>
        <dsp:cNvSpPr/>
      </dsp:nvSpPr>
      <dsp:spPr>
        <a:xfrm rot="17350740">
          <a:off x="1961196" y="1685984"/>
          <a:ext cx="185601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56018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842805" y="1652899"/>
        <a:ext cx="92800" cy="92800"/>
      </dsp:txXfrm>
    </dsp:sp>
    <dsp:sp modelId="{DF77DB4A-A66D-4DE4-A263-2C490D51854B}">
      <dsp:nvSpPr>
        <dsp:cNvPr id="0" name=""/>
        <dsp:cNvSpPr/>
      </dsp:nvSpPr>
      <dsp:spPr>
        <a:xfrm>
          <a:off x="3194076" y="441709"/>
          <a:ext cx="1524351" cy="762175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Unsupervised Learning</a:t>
          </a:r>
          <a:endParaRPr lang="en-US" sz="1700" kern="1200" dirty="0"/>
        </a:p>
      </dsp:txBody>
      <dsp:txXfrm>
        <a:off x="3216399" y="464032"/>
        <a:ext cx="1479705" cy="717529"/>
      </dsp:txXfrm>
    </dsp:sp>
    <dsp:sp modelId="{BDD67C4C-9634-42D3-9A17-4044661D9639}">
      <dsp:nvSpPr>
        <dsp:cNvPr id="0" name=""/>
        <dsp:cNvSpPr/>
      </dsp:nvSpPr>
      <dsp:spPr>
        <a:xfrm rot="19457599">
          <a:off x="4647849" y="590356"/>
          <a:ext cx="7508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089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4525" y="584899"/>
        <a:ext cx="37544" cy="37544"/>
      </dsp:txXfrm>
    </dsp:sp>
    <dsp:sp modelId="{B50E3287-1AF1-4564-8498-D4EC96A791BB}">
      <dsp:nvSpPr>
        <dsp:cNvPr id="0" name=""/>
        <dsp:cNvSpPr/>
      </dsp:nvSpPr>
      <dsp:spPr>
        <a:xfrm>
          <a:off x="5328168" y="3458"/>
          <a:ext cx="1524351" cy="76217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Clustering</a:t>
          </a:r>
          <a:endParaRPr lang="en-US" sz="1700" kern="1200" dirty="0"/>
        </a:p>
      </dsp:txBody>
      <dsp:txXfrm>
        <a:off x="5350491" y="25781"/>
        <a:ext cx="1479705" cy="717529"/>
      </dsp:txXfrm>
    </dsp:sp>
    <dsp:sp modelId="{AD474FBE-9E10-4109-B4D3-01EB85EC7217}">
      <dsp:nvSpPr>
        <dsp:cNvPr id="0" name=""/>
        <dsp:cNvSpPr/>
      </dsp:nvSpPr>
      <dsp:spPr>
        <a:xfrm rot="2142401">
          <a:off x="4647849" y="1028607"/>
          <a:ext cx="7508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089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4525" y="1023150"/>
        <a:ext cx="37544" cy="37544"/>
      </dsp:txXfrm>
    </dsp:sp>
    <dsp:sp modelId="{074880C9-6B31-4EDC-A4C8-D17F542BB74B}">
      <dsp:nvSpPr>
        <dsp:cNvPr id="0" name=""/>
        <dsp:cNvSpPr/>
      </dsp:nvSpPr>
      <dsp:spPr>
        <a:xfrm>
          <a:off x="5328168" y="879960"/>
          <a:ext cx="1524351" cy="76217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Dimensionally Reduction</a:t>
          </a:r>
        </a:p>
      </dsp:txBody>
      <dsp:txXfrm>
        <a:off x="5350491" y="902283"/>
        <a:ext cx="1479705" cy="717529"/>
      </dsp:txXfrm>
    </dsp:sp>
    <dsp:sp modelId="{3042B4E4-2DD9-4984-8DAE-A166C47EDD9E}">
      <dsp:nvSpPr>
        <dsp:cNvPr id="0" name=""/>
        <dsp:cNvSpPr/>
      </dsp:nvSpPr>
      <dsp:spPr>
        <a:xfrm>
          <a:off x="2584335" y="2562486"/>
          <a:ext cx="6097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9740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73962" y="2560557"/>
        <a:ext cx="30487" cy="30487"/>
      </dsp:txXfrm>
    </dsp:sp>
    <dsp:sp modelId="{0CED9654-AA6A-465F-9608-324E7AC90292}">
      <dsp:nvSpPr>
        <dsp:cNvPr id="0" name=""/>
        <dsp:cNvSpPr/>
      </dsp:nvSpPr>
      <dsp:spPr>
        <a:xfrm>
          <a:off x="3194076" y="2194713"/>
          <a:ext cx="1524351" cy="762175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Supervised Learning</a:t>
          </a:r>
          <a:endParaRPr lang="en-US" sz="1700" kern="1200" dirty="0"/>
        </a:p>
      </dsp:txBody>
      <dsp:txXfrm>
        <a:off x="3216399" y="2217036"/>
        <a:ext cx="1479705" cy="717529"/>
      </dsp:txXfrm>
    </dsp:sp>
    <dsp:sp modelId="{654EACC2-D655-4F3E-BBB1-67A51F64164B}">
      <dsp:nvSpPr>
        <dsp:cNvPr id="0" name=""/>
        <dsp:cNvSpPr/>
      </dsp:nvSpPr>
      <dsp:spPr>
        <a:xfrm rot="19457599">
          <a:off x="4647849" y="2343360"/>
          <a:ext cx="7508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089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4525" y="2337903"/>
        <a:ext cx="37544" cy="37544"/>
      </dsp:txXfrm>
    </dsp:sp>
    <dsp:sp modelId="{EDD3DCEB-8DB8-4B40-B19C-B16771CE5617}">
      <dsp:nvSpPr>
        <dsp:cNvPr id="0" name=""/>
        <dsp:cNvSpPr/>
      </dsp:nvSpPr>
      <dsp:spPr>
        <a:xfrm>
          <a:off x="5328168" y="1756462"/>
          <a:ext cx="1524351" cy="76217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Classification</a:t>
          </a:r>
          <a:endParaRPr lang="en-US" sz="1700" kern="1200" dirty="0"/>
        </a:p>
      </dsp:txBody>
      <dsp:txXfrm>
        <a:off x="5350491" y="1778785"/>
        <a:ext cx="1479705" cy="717529"/>
      </dsp:txXfrm>
    </dsp:sp>
    <dsp:sp modelId="{C93A3529-5C35-47B5-8DA6-E257B0450A0B}">
      <dsp:nvSpPr>
        <dsp:cNvPr id="0" name=""/>
        <dsp:cNvSpPr/>
      </dsp:nvSpPr>
      <dsp:spPr>
        <a:xfrm rot="2142401">
          <a:off x="4647849" y="2781611"/>
          <a:ext cx="7508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089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4525" y="2776154"/>
        <a:ext cx="37544" cy="37544"/>
      </dsp:txXfrm>
    </dsp:sp>
    <dsp:sp modelId="{99727C1F-4842-4093-A1A7-6AB5298BAB2E}">
      <dsp:nvSpPr>
        <dsp:cNvPr id="0" name=""/>
        <dsp:cNvSpPr/>
      </dsp:nvSpPr>
      <dsp:spPr>
        <a:xfrm>
          <a:off x="5328168" y="2632964"/>
          <a:ext cx="1524351" cy="76217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Regression</a:t>
          </a:r>
        </a:p>
      </dsp:txBody>
      <dsp:txXfrm>
        <a:off x="5350491" y="2655287"/>
        <a:ext cx="1479705" cy="717529"/>
      </dsp:txXfrm>
    </dsp:sp>
    <dsp:sp modelId="{028ED370-D8D6-4D27-AF11-F34841585B91}">
      <dsp:nvSpPr>
        <dsp:cNvPr id="0" name=""/>
        <dsp:cNvSpPr/>
      </dsp:nvSpPr>
      <dsp:spPr>
        <a:xfrm rot="4249260">
          <a:off x="1961196" y="3438988"/>
          <a:ext cx="185601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856018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842805" y="3405903"/>
        <a:ext cx="92800" cy="92800"/>
      </dsp:txXfrm>
    </dsp:sp>
    <dsp:sp modelId="{410A9E24-500E-4806-89AF-AA8E648FB48A}">
      <dsp:nvSpPr>
        <dsp:cNvPr id="0" name=""/>
        <dsp:cNvSpPr/>
      </dsp:nvSpPr>
      <dsp:spPr>
        <a:xfrm>
          <a:off x="3194076" y="3947717"/>
          <a:ext cx="1524351" cy="762175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Rainforcement Learning</a:t>
          </a:r>
        </a:p>
      </dsp:txBody>
      <dsp:txXfrm>
        <a:off x="3216399" y="3970040"/>
        <a:ext cx="1479705" cy="717529"/>
      </dsp:txXfrm>
    </dsp:sp>
    <dsp:sp modelId="{79E9B9B0-60FB-471F-BC9E-AE79268EE82D}">
      <dsp:nvSpPr>
        <dsp:cNvPr id="0" name=""/>
        <dsp:cNvSpPr/>
      </dsp:nvSpPr>
      <dsp:spPr>
        <a:xfrm rot="19457599">
          <a:off x="4647849" y="4096364"/>
          <a:ext cx="7508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089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4525" y="4090907"/>
        <a:ext cx="37544" cy="37544"/>
      </dsp:txXfrm>
    </dsp:sp>
    <dsp:sp modelId="{93C44E91-0A63-4287-8F39-270874F6CA4C}">
      <dsp:nvSpPr>
        <dsp:cNvPr id="0" name=""/>
        <dsp:cNvSpPr/>
      </dsp:nvSpPr>
      <dsp:spPr>
        <a:xfrm>
          <a:off x="5328168" y="3509466"/>
          <a:ext cx="1524351" cy="76217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Game AI</a:t>
          </a:r>
        </a:p>
      </dsp:txBody>
      <dsp:txXfrm>
        <a:off x="5350491" y="3531789"/>
        <a:ext cx="1479705" cy="717529"/>
      </dsp:txXfrm>
    </dsp:sp>
    <dsp:sp modelId="{966BEF4F-F921-437F-B2F2-3F472945AF2C}">
      <dsp:nvSpPr>
        <dsp:cNvPr id="0" name=""/>
        <dsp:cNvSpPr/>
      </dsp:nvSpPr>
      <dsp:spPr>
        <a:xfrm rot="2142401">
          <a:off x="4647849" y="4534615"/>
          <a:ext cx="7508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50897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04525" y="4529158"/>
        <a:ext cx="37544" cy="37544"/>
      </dsp:txXfrm>
    </dsp:sp>
    <dsp:sp modelId="{7A500225-9B20-4E61-A6BC-110E76C41F85}">
      <dsp:nvSpPr>
        <dsp:cNvPr id="0" name=""/>
        <dsp:cNvSpPr/>
      </dsp:nvSpPr>
      <dsp:spPr>
        <a:xfrm>
          <a:off x="5328168" y="4385968"/>
          <a:ext cx="1524351" cy="76217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Learning Tasks</a:t>
          </a:r>
        </a:p>
      </dsp:txBody>
      <dsp:txXfrm>
        <a:off x="5350491" y="4408291"/>
        <a:ext cx="1479705" cy="7175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D6E3F-0070-460F-B1C0-7448889B4744}">
      <dsp:nvSpPr>
        <dsp:cNvPr id="0" name=""/>
        <dsp:cNvSpPr/>
      </dsp:nvSpPr>
      <dsp:spPr>
        <a:xfrm>
          <a:off x="2273805" y="782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No human intervention</a:t>
          </a:r>
          <a:endParaRPr lang="en-US" sz="1700" kern="1200" dirty="0"/>
        </a:p>
      </dsp:txBody>
      <dsp:txXfrm>
        <a:off x="2273805" y="782"/>
        <a:ext cx="1620274" cy="1053178"/>
      </dsp:txXfrm>
    </dsp:sp>
    <dsp:sp modelId="{7F2D2456-E646-4254-A08B-E3203E964639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2928606" y="166638"/>
              </a:moveTo>
              <a:arcTo wR="2107298" hR="2107298" stAng="17576315" swAng="19651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4862A-F3D0-4FB6-9330-527E3850D616}">
      <dsp:nvSpPr>
        <dsp:cNvPr id="0" name=""/>
        <dsp:cNvSpPr/>
      </dsp:nvSpPr>
      <dsp:spPr>
        <a:xfrm>
          <a:off x="4277965" y="1456889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Wide applications</a:t>
          </a:r>
          <a:endParaRPr lang="en-US" sz="1700" kern="1200" dirty="0"/>
        </a:p>
      </dsp:txBody>
      <dsp:txXfrm>
        <a:off x="4277965" y="1456889"/>
        <a:ext cx="1620274" cy="1053178"/>
      </dsp:txXfrm>
    </dsp:sp>
    <dsp:sp modelId="{0EABAEBB-975D-4A91-8C56-3A564CAF7797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4211665" y="1996183"/>
              </a:moveTo>
              <a:arcTo wR="2107298" hR="2107298" stAng="21418647" swAng="21990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FB54D-4E96-441C-BA17-39150E853DC0}">
      <dsp:nvSpPr>
        <dsp:cNvPr id="0" name=""/>
        <dsp:cNvSpPr/>
      </dsp:nvSpPr>
      <dsp:spPr>
        <a:xfrm>
          <a:off x="3512444" y="3812921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Handling multi-variety data </a:t>
          </a:r>
          <a:endParaRPr lang="en-US" sz="1700" kern="1200" dirty="0"/>
        </a:p>
      </dsp:txBody>
      <dsp:txXfrm>
        <a:off x="3512444" y="3812921"/>
        <a:ext cx="1620274" cy="1053178"/>
      </dsp:txXfrm>
    </dsp:sp>
    <dsp:sp modelId="{A1939F6C-B6D7-4651-B6FE-B2B1967FF895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2527406" y="4172297"/>
              </a:moveTo>
              <a:arcTo wR="2107298" hR="2107298" stAng="4710034" swAng="13799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B760E-6CC7-4846-959B-6FF9F5A277E2}">
      <dsp:nvSpPr>
        <dsp:cNvPr id="0" name=""/>
        <dsp:cNvSpPr/>
      </dsp:nvSpPr>
      <dsp:spPr>
        <a:xfrm>
          <a:off x="1035166" y="3812921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Continuous improvement</a:t>
          </a:r>
          <a:endParaRPr lang="en-US" sz="1700" kern="1200" dirty="0"/>
        </a:p>
      </dsp:txBody>
      <dsp:txXfrm>
        <a:off x="1035166" y="3812921"/>
        <a:ext cx="1620274" cy="1053178"/>
      </dsp:txXfrm>
    </dsp:sp>
    <dsp:sp modelId="{0D97167F-8323-4EFA-B763-41E0949CBFBD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352661" y="3274327"/>
              </a:moveTo>
              <a:arcTo wR="2107298" hR="2107298" stAng="8782302" swAng="21990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ACD54-745D-4518-B3A5-C760C125F4D4}">
      <dsp:nvSpPr>
        <dsp:cNvPr id="0" name=""/>
        <dsp:cNvSpPr/>
      </dsp:nvSpPr>
      <dsp:spPr>
        <a:xfrm>
          <a:off x="269645" y="1456889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latin typeface="Avenir Next LT Pro"/>
            </a:rPr>
            <a:t>Easily identify trends and patterns </a:t>
          </a:r>
          <a:endParaRPr lang="en-US" sz="1700" kern="1200" dirty="0"/>
        </a:p>
      </dsp:txBody>
      <dsp:txXfrm>
        <a:off x="269645" y="1456889"/>
        <a:ext cx="1620274" cy="1053178"/>
      </dsp:txXfrm>
    </dsp:sp>
    <dsp:sp modelId="{D37D98B9-AB2B-483D-B98D-2B0532180E30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366660" y="919491"/>
              </a:moveTo>
              <a:arcTo wR="2107298" hR="2107298" stAng="12858571" swAng="19651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D6E3F-0070-460F-B1C0-7448889B4744}">
      <dsp:nvSpPr>
        <dsp:cNvPr id="0" name=""/>
        <dsp:cNvSpPr/>
      </dsp:nvSpPr>
      <dsp:spPr>
        <a:xfrm>
          <a:off x="2273805" y="782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High chances of error</a:t>
          </a:r>
          <a:endParaRPr lang="en-US" sz="1800" kern="1200" dirty="0"/>
        </a:p>
      </dsp:txBody>
      <dsp:txXfrm>
        <a:off x="2273805" y="782"/>
        <a:ext cx="1620274" cy="1053178"/>
      </dsp:txXfrm>
    </dsp:sp>
    <dsp:sp modelId="{7F2D2456-E646-4254-A08B-E3203E964639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2928606" y="166638"/>
              </a:moveTo>
              <a:arcTo wR="2107298" hR="2107298" stAng="17576315" swAng="19651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4862A-F3D0-4FB6-9330-527E3850D616}">
      <dsp:nvSpPr>
        <dsp:cNvPr id="0" name=""/>
        <dsp:cNvSpPr/>
      </dsp:nvSpPr>
      <dsp:spPr>
        <a:xfrm>
          <a:off x="4277965" y="1456889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Time and resource</a:t>
          </a:r>
          <a:endParaRPr lang="en-US" sz="1800" kern="1200" dirty="0"/>
        </a:p>
      </dsp:txBody>
      <dsp:txXfrm>
        <a:off x="4277965" y="1456889"/>
        <a:ext cx="1620274" cy="1053178"/>
      </dsp:txXfrm>
    </dsp:sp>
    <dsp:sp modelId="{0EABAEBB-975D-4A91-8C56-3A564CAF7797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4211665" y="1996183"/>
              </a:moveTo>
              <a:arcTo wR="2107298" hR="2107298" stAng="21418647" swAng="21990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FB54D-4E96-441C-BA17-39150E853DC0}">
      <dsp:nvSpPr>
        <dsp:cNvPr id="0" name=""/>
        <dsp:cNvSpPr/>
      </dsp:nvSpPr>
      <dsp:spPr>
        <a:xfrm>
          <a:off x="3512444" y="3812921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Result interpretation</a:t>
          </a:r>
          <a:endParaRPr lang="en-US" sz="1800" kern="1200" dirty="0"/>
        </a:p>
      </dsp:txBody>
      <dsp:txXfrm>
        <a:off x="3512444" y="3812921"/>
        <a:ext cx="1620274" cy="1053178"/>
      </dsp:txXfrm>
    </dsp:sp>
    <dsp:sp modelId="{A1939F6C-B6D7-4651-B6FE-B2B1967FF895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2527406" y="4172297"/>
              </a:moveTo>
              <a:arcTo wR="2107298" hR="2107298" stAng="4710034" swAng="13799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B760E-6CC7-4846-959B-6FF9F5A277E2}">
      <dsp:nvSpPr>
        <dsp:cNvPr id="0" name=""/>
        <dsp:cNvSpPr/>
      </dsp:nvSpPr>
      <dsp:spPr>
        <a:xfrm>
          <a:off x="1035166" y="3812921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Data aquiring</a:t>
          </a:r>
          <a:endParaRPr lang="en-US" sz="1800" kern="1200" dirty="0"/>
        </a:p>
      </dsp:txBody>
      <dsp:txXfrm>
        <a:off x="1035166" y="3812921"/>
        <a:ext cx="1620274" cy="1053178"/>
      </dsp:txXfrm>
    </dsp:sp>
    <dsp:sp modelId="{0D97167F-8323-4EFA-B763-41E0949CBFBD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352661" y="3274327"/>
              </a:moveTo>
              <a:arcTo wR="2107298" hR="2107298" stAng="8782302" swAng="219905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432BD-7DEB-4E1B-A8AC-533027994280}">
      <dsp:nvSpPr>
        <dsp:cNvPr id="0" name=""/>
        <dsp:cNvSpPr/>
      </dsp:nvSpPr>
      <dsp:spPr>
        <a:xfrm>
          <a:off x="269645" y="1456889"/>
          <a:ext cx="1620274" cy="1053178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Avenir Next LT Pro"/>
            </a:rPr>
            <a:t>Algorithm selection</a:t>
          </a:r>
        </a:p>
      </dsp:txBody>
      <dsp:txXfrm>
        <a:off x="269645" y="1456889"/>
        <a:ext cx="1620274" cy="1053178"/>
      </dsp:txXfrm>
    </dsp:sp>
    <dsp:sp modelId="{BE5E2F75-1768-45A5-B874-5443DD4418A5}">
      <dsp:nvSpPr>
        <dsp:cNvPr id="0" name=""/>
        <dsp:cNvSpPr/>
      </dsp:nvSpPr>
      <dsp:spPr>
        <a:xfrm>
          <a:off x="976644" y="527371"/>
          <a:ext cx="4214597" cy="4214597"/>
        </a:xfrm>
        <a:custGeom>
          <a:avLst/>
          <a:gdLst/>
          <a:ahLst/>
          <a:cxnLst/>
          <a:rect l="0" t="0" r="0" b="0"/>
          <a:pathLst>
            <a:path>
              <a:moveTo>
                <a:pt x="366660" y="919491"/>
              </a:moveTo>
              <a:arcTo wR="2107298" hR="2107298" stAng="12858571" swAng="19651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4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pPr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-vital-edge.com/handy-machine-learning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9.jpeg"/><Relationship Id="rId10" Type="http://schemas.microsoft.com/office/2007/relationships/diagramDrawing" Target="../diagrams/drawing2.xml"/><Relationship Id="rId4" Type="http://schemas.openxmlformats.org/officeDocument/2006/relationships/image" Target="../media/image8.jpeg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936" y="1117038"/>
            <a:ext cx="6243581" cy="26670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dirty="0">
                <a:solidFill>
                  <a:srgbClr val="651C26"/>
                </a:solidFill>
              </a:rPr>
              <a:t>A BRIEF INTRODUCTION TO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651C26"/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936" y="3911997"/>
            <a:ext cx="5797882" cy="17856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PREPARED BY : VORTEX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2" cstate="print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10" descr="Supervised, Unsupervised and Reinforcement Machine ...">
            <a:extLst>
              <a:ext uri="{FF2B5EF4-FFF2-40B4-BE49-F238E27FC236}">
                <a16:creationId xmlns:a16="http://schemas.microsoft.com/office/drawing/2014/main" id="{9AFEDCB4-5C7D-42A6-A058-6DAAC74F67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34" t="-79" r="39696" b="-181"/>
          <a:stretch/>
        </p:blipFill>
        <p:spPr>
          <a:xfrm>
            <a:off x="7134105" y="143775"/>
            <a:ext cx="4926777" cy="54675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651C26"/>
                </a:solidFill>
              </a:rPr>
              <a:t>Types of Machine Learning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aphicFrame>
        <p:nvGraphicFramePr>
          <p:cNvPr id="5" name="Diagram 6">
            <a:extLst>
              <a:ext uri="{FF2B5EF4-FFF2-40B4-BE49-F238E27FC236}">
                <a16:creationId xmlns:a16="http://schemas.microsoft.com/office/drawing/2014/main" id="{987C87A1-9EB0-405E-8645-9181F20EF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259157"/>
              </p:ext>
            </p:extLst>
          </p:nvPr>
        </p:nvGraphicFramePr>
        <p:xfrm>
          <a:off x="2135038" y="1454196"/>
          <a:ext cx="7912504" cy="5151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956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651C26"/>
                </a:solidFill>
              </a:rPr>
              <a:t>Applications of Machine Learning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pic>
        <p:nvPicPr>
          <p:cNvPr id="1326" name="Picture 1326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60BD9F1-F4B2-1FE0-872F-AFE32890880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2513" y="1665595"/>
            <a:ext cx="3792747" cy="3440545"/>
          </a:xfrm>
          <a:prstGeom prst="rect">
            <a:avLst/>
          </a:prstGeom>
        </p:spPr>
      </p:pic>
      <p:sp>
        <p:nvSpPr>
          <p:cNvPr id="1328" name="TextBox 1327">
            <a:extLst>
              <a:ext uri="{FF2B5EF4-FFF2-40B4-BE49-F238E27FC236}">
                <a16:creationId xmlns:a16="http://schemas.microsoft.com/office/drawing/2014/main" id="{505313B0-97BC-2057-3A19-173D1F17793C}"/>
              </a:ext>
            </a:extLst>
          </p:cNvPr>
          <p:cNvSpPr txBox="1"/>
          <p:nvPr/>
        </p:nvSpPr>
        <p:spPr>
          <a:xfrm>
            <a:off x="1556425" y="5262311"/>
            <a:ext cx="235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Sentiment Analysis</a:t>
            </a:r>
            <a:endParaRPr lang="en-US" dirty="0"/>
          </a:p>
        </p:txBody>
      </p:sp>
      <p:pic>
        <p:nvPicPr>
          <p:cNvPr id="1329" name="Picture 1329">
            <a:extLst>
              <a:ext uri="{FF2B5EF4-FFF2-40B4-BE49-F238E27FC236}">
                <a16:creationId xmlns:a16="http://schemas.microsoft.com/office/drawing/2014/main" id="{04449585-6E40-B5A3-4A8B-93FDEB68B21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9419" y="1661347"/>
            <a:ext cx="6251275" cy="3449042"/>
          </a:xfrm>
          <a:prstGeom prst="rect">
            <a:avLst/>
          </a:prstGeom>
        </p:spPr>
      </p:pic>
      <p:sp>
        <p:nvSpPr>
          <p:cNvPr id="1330" name="TextBox 1329">
            <a:extLst>
              <a:ext uri="{FF2B5EF4-FFF2-40B4-BE49-F238E27FC236}">
                <a16:creationId xmlns:a16="http://schemas.microsoft.com/office/drawing/2014/main" id="{C28EF67B-5E68-2C53-4DF4-F5EC3DED9A97}"/>
              </a:ext>
            </a:extLst>
          </p:cNvPr>
          <p:cNvSpPr txBox="1"/>
          <p:nvPr/>
        </p:nvSpPr>
        <p:spPr>
          <a:xfrm>
            <a:off x="6775405" y="5262310"/>
            <a:ext cx="235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Image Recognition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651C26"/>
                </a:solidFill>
              </a:rPr>
              <a:t>Applications of Machine Learning </a:t>
            </a:r>
            <a:r>
              <a:rPr lang="en-US" sz="2800" dirty="0">
                <a:solidFill>
                  <a:srgbClr val="651C26"/>
                </a:solidFill>
              </a:rPr>
              <a:t>(Cont'd)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1328" name="TextBox 1327">
            <a:extLst>
              <a:ext uri="{FF2B5EF4-FFF2-40B4-BE49-F238E27FC236}">
                <a16:creationId xmlns:a16="http://schemas.microsoft.com/office/drawing/2014/main" id="{505313B0-97BC-2057-3A19-173D1F17793C}"/>
              </a:ext>
            </a:extLst>
          </p:cNvPr>
          <p:cNvSpPr txBox="1"/>
          <p:nvPr/>
        </p:nvSpPr>
        <p:spPr>
          <a:xfrm>
            <a:off x="2045255" y="5132915"/>
            <a:ext cx="3475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Product Recommendation </a:t>
            </a:r>
            <a:endParaRPr lang="en-US" dirty="0"/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C28EF67B-5E68-2C53-4DF4-F5EC3DED9A97}"/>
              </a:ext>
            </a:extLst>
          </p:cNvPr>
          <p:cNvSpPr txBox="1"/>
          <p:nvPr/>
        </p:nvSpPr>
        <p:spPr>
          <a:xfrm>
            <a:off x="7652424" y="5132914"/>
            <a:ext cx="235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Google Translate</a:t>
            </a:r>
            <a:endParaRPr lang="en-US" dirty="0"/>
          </a:p>
        </p:txBody>
      </p:sp>
      <p:pic>
        <p:nvPicPr>
          <p:cNvPr id="3" name="Picture 3" descr="A picture containing text, screenshot, dish, several&#10;&#10;Description automatically generated">
            <a:extLst>
              <a:ext uri="{FF2B5EF4-FFF2-40B4-BE49-F238E27FC236}">
                <a16:creationId xmlns:a16="http://schemas.microsoft.com/office/drawing/2014/main" id="{542C9FF0-1892-80C9-3DE3-107B99C5C7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861" t="8154" r="7990" b="858"/>
          <a:stretch/>
        </p:blipFill>
        <p:spPr>
          <a:xfrm>
            <a:off x="841080" y="1910229"/>
            <a:ext cx="5172242" cy="3038501"/>
          </a:xfrm>
          <a:prstGeom prst="rect">
            <a:avLst/>
          </a:prstGeom>
        </p:spPr>
      </p:pic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900344-27A0-400E-5933-DB487BE9B0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0818" t="8865" r="36148" b="30841"/>
          <a:stretch/>
        </p:blipFill>
        <p:spPr>
          <a:xfrm>
            <a:off x="6464061" y="1909829"/>
            <a:ext cx="4743019" cy="30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3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651C26"/>
                </a:solidFill>
              </a:rPr>
              <a:t>Applications of Machine Learning </a:t>
            </a:r>
            <a:r>
              <a:rPr lang="en-US" sz="2800" dirty="0">
                <a:solidFill>
                  <a:srgbClr val="651C26"/>
                </a:solidFill>
              </a:rPr>
              <a:t>(Cont'd)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1328" name="TextBox 1327">
            <a:extLst>
              <a:ext uri="{FF2B5EF4-FFF2-40B4-BE49-F238E27FC236}">
                <a16:creationId xmlns:a16="http://schemas.microsoft.com/office/drawing/2014/main" id="{505313B0-97BC-2057-3A19-173D1F17793C}"/>
              </a:ext>
            </a:extLst>
          </p:cNvPr>
          <p:cNvSpPr txBox="1"/>
          <p:nvPr/>
        </p:nvSpPr>
        <p:spPr>
          <a:xfrm>
            <a:off x="2045255" y="5132915"/>
            <a:ext cx="3475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Virtual Personal Assistant</a:t>
            </a:r>
            <a:endParaRPr lang="en-US" dirty="0"/>
          </a:p>
        </p:txBody>
      </p:sp>
      <p:sp>
        <p:nvSpPr>
          <p:cNvPr id="1330" name="TextBox 1329">
            <a:extLst>
              <a:ext uri="{FF2B5EF4-FFF2-40B4-BE49-F238E27FC236}">
                <a16:creationId xmlns:a16="http://schemas.microsoft.com/office/drawing/2014/main" id="{C28EF67B-5E68-2C53-4DF4-F5EC3DED9A97}"/>
              </a:ext>
            </a:extLst>
          </p:cNvPr>
          <p:cNvSpPr txBox="1"/>
          <p:nvPr/>
        </p:nvSpPr>
        <p:spPr>
          <a:xfrm>
            <a:off x="7853707" y="5132914"/>
            <a:ext cx="2354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Self-Driven Car</a:t>
            </a:r>
            <a:endParaRPr lang="en-US" dirty="0"/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003BC61-F80B-C04A-65DC-4DE37206B6C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626" y="1967362"/>
            <a:ext cx="5259237" cy="2937653"/>
          </a:xfrm>
          <a:prstGeom prst="rect">
            <a:avLst/>
          </a:prstGeom>
        </p:spPr>
      </p:pic>
      <p:pic>
        <p:nvPicPr>
          <p:cNvPr id="6" name="Picture 6" descr="A picture containing car&#10;&#10;Description automatically generated">
            <a:extLst>
              <a:ext uri="{FF2B5EF4-FFF2-40B4-BE49-F238E27FC236}">
                <a16:creationId xmlns:a16="http://schemas.microsoft.com/office/drawing/2014/main" id="{E7AC0799-A424-164A-7A7B-C9F7050EB9F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2136" y="1970129"/>
            <a:ext cx="5359879" cy="29321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895736-D132-AA65-BA2E-827D0D0D48D2}"/>
              </a:ext>
            </a:extLst>
          </p:cNvPr>
          <p:cNvSpPr txBox="1"/>
          <p:nvPr/>
        </p:nvSpPr>
        <p:spPr>
          <a:xfrm>
            <a:off x="7408008" y="5506724"/>
            <a:ext cx="29581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Remember the movie named Tarzan?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2951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651C26"/>
                </a:solidFill>
              </a:rPr>
              <a:t>Advantages and Disadvantages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aphicFrame>
        <p:nvGraphicFramePr>
          <p:cNvPr id="15" name="Diagram 15">
            <a:extLst>
              <a:ext uri="{FF2B5EF4-FFF2-40B4-BE49-F238E27FC236}">
                <a16:creationId xmlns:a16="http://schemas.microsoft.com/office/drawing/2014/main" id="{57A7416A-C6F5-FAF9-443E-2BF0BB533C35}"/>
              </a:ext>
            </a:extLst>
          </p:cNvPr>
          <p:cNvGraphicFramePr/>
          <p:nvPr/>
        </p:nvGraphicFramePr>
        <p:xfrm>
          <a:off x="3012057" y="1513936"/>
          <a:ext cx="6167886" cy="493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25" name="Rectangle: Rounded Corners 1324">
            <a:extLst>
              <a:ext uri="{FF2B5EF4-FFF2-40B4-BE49-F238E27FC236}">
                <a16:creationId xmlns:a16="http://schemas.microsoft.com/office/drawing/2014/main" id="{6FAC97FE-E5D7-0B1B-AF27-2CFE4DA7564A}"/>
              </a:ext>
            </a:extLst>
          </p:cNvPr>
          <p:cNvSpPr/>
          <p:nvPr/>
        </p:nvSpPr>
        <p:spPr>
          <a:xfrm>
            <a:off x="5163449" y="3430977"/>
            <a:ext cx="1854678" cy="109267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50856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651C26"/>
                </a:solidFill>
              </a:rPr>
              <a:t>Advantages and Disadvantages </a:t>
            </a:r>
            <a:r>
              <a:rPr lang="en-US" sz="2800" dirty="0">
                <a:solidFill>
                  <a:srgbClr val="651C26"/>
                </a:solidFill>
              </a:rPr>
              <a:t>(Cont'd)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aphicFrame>
        <p:nvGraphicFramePr>
          <p:cNvPr id="15" name="Diagram 15">
            <a:extLst>
              <a:ext uri="{FF2B5EF4-FFF2-40B4-BE49-F238E27FC236}">
                <a16:creationId xmlns:a16="http://schemas.microsoft.com/office/drawing/2014/main" id="{57A7416A-C6F5-FAF9-443E-2BF0BB533C35}"/>
              </a:ext>
            </a:extLst>
          </p:cNvPr>
          <p:cNvGraphicFramePr/>
          <p:nvPr/>
        </p:nvGraphicFramePr>
        <p:xfrm>
          <a:off x="3012057" y="1513936"/>
          <a:ext cx="6167886" cy="4937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38" name="Rectangle: Rounded Corners 1237">
            <a:extLst>
              <a:ext uri="{FF2B5EF4-FFF2-40B4-BE49-F238E27FC236}">
                <a16:creationId xmlns:a16="http://schemas.microsoft.com/office/drawing/2014/main" id="{0247DCEC-3EA8-24E8-D93E-121DFA2F033C}"/>
              </a:ext>
            </a:extLst>
          </p:cNvPr>
          <p:cNvSpPr/>
          <p:nvPr/>
        </p:nvSpPr>
        <p:spPr>
          <a:xfrm>
            <a:off x="5163449" y="3430977"/>
            <a:ext cx="1854678" cy="109267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61502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651C26"/>
                </a:solidFill>
              </a:rPr>
              <a:t>Machine Learning vs AI vs Deep Learning</a:t>
            </a:r>
            <a:endParaRPr lang="en-U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B4961B3-C407-714A-E0F9-D2415262B4F8}"/>
              </a:ext>
            </a:extLst>
          </p:cNvPr>
          <p:cNvSpPr/>
          <p:nvPr/>
        </p:nvSpPr>
        <p:spPr>
          <a:xfrm>
            <a:off x="1495246" y="1433421"/>
            <a:ext cx="5093550" cy="509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72B7C6-554F-A406-C0BF-5AEE6D8FEDB5}"/>
              </a:ext>
            </a:extLst>
          </p:cNvPr>
          <p:cNvSpPr/>
          <p:nvPr/>
        </p:nvSpPr>
        <p:spPr>
          <a:xfrm>
            <a:off x="2293189" y="2875867"/>
            <a:ext cx="3489731" cy="346345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3975AB-44E3-4839-930B-D837966624CB}"/>
              </a:ext>
            </a:extLst>
          </p:cNvPr>
          <p:cNvSpPr/>
          <p:nvPr/>
        </p:nvSpPr>
        <p:spPr>
          <a:xfrm>
            <a:off x="2954547" y="3982425"/>
            <a:ext cx="2178665" cy="216552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F5B7D16F-A08B-4E25-94FF-E56C696E5792}"/>
              </a:ext>
            </a:extLst>
          </p:cNvPr>
          <p:cNvSpPr txBox="1"/>
          <p:nvPr/>
        </p:nvSpPr>
        <p:spPr>
          <a:xfrm>
            <a:off x="2875472" y="1993197"/>
            <a:ext cx="23361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Artificial Intelligence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FC92A-A341-CE1A-5670-8DC26A508933}"/>
              </a:ext>
            </a:extLst>
          </p:cNvPr>
          <p:cNvSpPr txBox="1"/>
          <p:nvPr/>
        </p:nvSpPr>
        <p:spPr>
          <a:xfrm>
            <a:off x="2875472" y="3445310"/>
            <a:ext cx="2336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Machine Learning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482E63-4691-7B13-693E-D79E83AE8A06}"/>
              </a:ext>
            </a:extLst>
          </p:cNvPr>
          <p:cNvSpPr txBox="1"/>
          <p:nvPr/>
        </p:nvSpPr>
        <p:spPr>
          <a:xfrm>
            <a:off x="2875472" y="4739272"/>
            <a:ext cx="23361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Deep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Learning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08782E0-F355-F7B3-9C67-B9ABE1D3ED1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7395" y="1533884"/>
            <a:ext cx="3397549" cy="50985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A619FD-41DD-3918-E1DB-897B471E1290}"/>
              </a:ext>
            </a:extLst>
          </p:cNvPr>
          <p:cNvSpPr txBox="1"/>
          <p:nvPr/>
        </p:nvSpPr>
        <p:spPr>
          <a:xfrm>
            <a:off x="7778152" y="2065084"/>
            <a:ext cx="984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531528"/>
                </a:solidFill>
              </a:rPr>
              <a:t>Machine Learning</a:t>
            </a:r>
            <a:endParaRPr lang="en-US" sz="1400" dirty="0">
              <a:solidFill>
                <a:srgbClr val="53152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28924-3F9F-DCE5-12B8-E5EB7F2F0CE3}"/>
              </a:ext>
            </a:extLst>
          </p:cNvPr>
          <p:cNvSpPr txBox="1"/>
          <p:nvPr/>
        </p:nvSpPr>
        <p:spPr>
          <a:xfrm>
            <a:off x="8842076" y="1863800"/>
            <a:ext cx="9846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rgbClr val="531528"/>
                </a:solidFill>
              </a:rPr>
              <a:t>Deep</a:t>
            </a:r>
            <a:endParaRPr lang="en-US" sz="1400" dirty="0">
              <a:solidFill>
                <a:srgbClr val="531528"/>
              </a:solidFill>
            </a:endParaRPr>
          </a:p>
          <a:p>
            <a:pPr algn="ctr"/>
            <a:r>
              <a:rPr lang="en-US" sz="1400" b="1" dirty="0">
                <a:solidFill>
                  <a:srgbClr val="531528"/>
                </a:solidFill>
              </a:rPr>
              <a:t>Learning</a:t>
            </a:r>
            <a:endParaRPr lang="en-US" sz="1400" dirty="0">
              <a:solidFill>
                <a:srgbClr val="53152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6841E-1134-C354-0630-54AFD72AB8C6}"/>
              </a:ext>
            </a:extLst>
          </p:cNvPr>
          <p:cNvSpPr txBox="1"/>
          <p:nvPr/>
        </p:nvSpPr>
        <p:spPr>
          <a:xfrm>
            <a:off x="8755812" y="5573160"/>
            <a:ext cx="2034246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highlight>
                  <a:srgbClr val="C0C0C0"/>
                </a:highlight>
              </a:rPr>
              <a:t> Artificial</a:t>
            </a:r>
            <a:endParaRPr lang="en-US" dirty="0">
              <a:highlight>
                <a:srgbClr val="C0C0C0"/>
              </a:highlight>
            </a:endParaRPr>
          </a:p>
          <a:p>
            <a:pPr algn="ctr"/>
            <a:r>
              <a:rPr lang="en-US" b="1" dirty="0">
                <a:highlight>
                  <a:srgbClr val="C0C0C0"/>
                </a:highlight>
              </a:rPr>
              <a:t>Intelligence</a:t>
            </a:r>
            <a:endParaRPr 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440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651C26"/>
                </a:solidFill>
              </a:rPr>
              <a:t>Machine Learning vs AI vs Deep Learning</a:t>
            </a:r>
            <a:br>
              <a:rPr lang="en-US" sz="4000" dirty="0">
                <a:solidFill>
                  <a:srgbClr val="651C26"/>
                </a:solidFill>
              </a:rPr>
            </a:br>
            <a:r>
              <a:rPr lang="en-US" sz="2400" dirty="0">
                <a:solidFill>
                  <a:srgbClr val="651C26"/>
                </a:solidFill>
              </a:rPr>
              <a:t>(Cont'd)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77834D8-3771-BEA8-A5C3-89E5BC2B0287}"/>
              </a:ext>
            </a:extLst>
          </p:cNvPr>
          <p:cNvGrpSpPr/>
          <p:nvPr/>
        </p:nvGrpSpPr>
        <p:grpSpPr>
          <a:xfrm>
            <a:off x="2058620" y="2080404"/>
            <a:ext cx="8070077" cy="3937800"/>
            <a:chOff x="2202394" y="1965385"/>
            <a:chExt cx="8070077" cy="3937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825AA05-A3BA-DE5A-7846-31A79389DC27}"/>
                </a:ext>
              </a:extLst>
            </p:cNvPr>
            <p:cNvGrpSpPr/>
            <p:nvPr/>
          </p:nvGrpSpPr>
          <p:grpSpPr>
            <a:xfrm>
              <a:off x="3223403" y="1965385"/>
              <a:ext cx="7049068" cy="961690"/>
              <a:chOff x="2101969" y="1893498"/>
              <a:chExt cx="7049068" cy="961690"/>
            </a:xfrm>
          </p:grpSpPr>
          <p:sp>
            <p:nvSpPr>
              <p:cNvPr id="952" name="TextBox 951">
                <a:extLst>
                  <a:ext uri="{FF2B5EF4-FFF2-40B4-BE49-F238E27FC236}">
                    <a16:creationId xmlns:a16="http://schemas.microsoft.com/office/drawing/2014/main" id="{F5B7D16F-A08B-4E25-94FF-E56C696E5792}"/>
                  </a:ext>
                </a:extLst>
              </p:cNvPr>
              <p:cNvSpPr txBox="1"/>
              <p:nvPr/>
            </p:nvSpPr>
            <p:spPr>
              <a:xfrm>
                <a:off x="2156604" y="1921310"/>
                <a:ext cx="38026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Artificial Intelligence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07CB89-B459-FBB2-8F6B-47A8835F6A28}"/>
                  </a:ext>
                </a:extLst>
              </p:cNvPr>
              <p:cNvSpPr txBox="1"/>
              <p:nvPr/>
            </p:nvSpPr>
            <p:spPr>
              <a:xfrm>
                <a:off x="2156603" y="2208857"/>
                <a:ext cx="699443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A science devoted to making machines think and act like humans.</a:t>
                </a:r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80F72C-4E52-ED1B-9AF3-364D23719BD9}"/>
                  </a:ext>
                </a:extLst>
              </p:cNvPr>
              <p:cNvSpPr/>
              <p:nvPr/>
            </p:nvSpPr>
            <p:spPr>
              <a:xfrm>
                <a:off x="2101969" y="1893498"/>
                <a:ext cx="57510" cy="9201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75E5F9-94B1-2C8F-4873-95F95C1005DE}"/>
                </a:ext>
              </a:extLst>
            </p:cNvPr>
            <p:cNvGrpSpPr/>
            <p:nvPr/>
          </p:nvGrpSpPr>
          <p:grpSpPr>
            <a:xfrm>
              <a:off x="3223402" y="3460629"/>
              <a:ext cx="7049068" cy="961690"/>
              <a:chOff x="2101969" y="1893498"/>
              <a:chExt cx="7049068" cy="96169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4D9B5E-CE75-D508-48CE-1E4C9E64FC9F}"/>
                  </a:ext>
                </a:extLst>
              </p:cNvPr>
              <p:cNvSpPr txBox="1"/>
              <p:nvPr/>
            </p:nvSpPr>
            <p:spPr>
              <a:xfrm>
                <a:off x="2156604" y="1921310"/>
                <a:ext cx="38026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Machine Learning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F1B70F-65F0-FFB8-44BA-96756004FFC6}"/>
                  </a:ext>
                </a:extLst>
              </p:cNvPr>
              <p:cNvSpPr txBox="1"/>
              <p:nvPr/>
            </p:nvSpPr>
            <p:spPr>
              <a:xfrm>
                <a:off x="2156603" y="2208857"/>
                <a:ext cx="699443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Focuses on enabling computers to perform tasks without explicit programming.</a:t>
                </a:r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A31C73-048F-486E-E728-AFECFD45EA28}"/>
                  </a:ext>
                </a:extLst>
              </p:cNvPr>
              <p:cNvSpPr/>
              <p:nvPr/>
            </p:nvSpPr>
            <p:spPr>
              <a:xfrm>
                <a:off x="2101969" y="1893498"/>
                <a:ext cx="57510" cy="920150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51C26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29FE5E-0BD2-4F9B-CD32-AD20A240B215}"/>
                </a:ext>
              </a:extLst>
            </p:cNvPr>
            <p:cNvGrpSpPr/>
            <p:nvPr/>
          </p:nvGrpSpPr>
          <p:grpSpPr>
            <a:xfrm>
              <a:off x="3223402" y="4941495"/>
              <a:ext cx="7049068" cy="961690"/>
              <a:chOff x="2101969" y="1893498"/>
              <a:chExt cx="7049068" cy="96169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643D6F-894F-4965-60CD-28FD29F0B507}"/>
                  </a:ext>
                </a:extLst>
              </p:cNvPr>
              <p:cNvSpPr txBox="1"/>
              <p:nvPr/>
            </p:nvSpPr>
            <p:spPr>
              <a:xfrm>
                <a:off x="2156604" y="1921310"/>
                <a:ext cx="380266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Deep Learning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56DFBF-826C-2805-A4A0-70FEDC023663}"/>
                  </a:ext>
                </a:extLst>
              </p:cNvPr>
              <p:cNvSpPr txBox="1"/>
              <p:nvPr/>
            </p:nvSpPr>
            <p:spPr>
              <a:xfrm>
                <a:off x="2156603" y="2208857"/>
                <a:ext cx="699443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A subset of machine learning based on artificial neural network and learn from vast amount of data.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FE9ECBA-9D90-E2E1-E995-5BC15D9AF4F2}"/>
                  </a:ext>
                </a:extLst>
              </p:cNvPr>
              <p:cNvSpPr/>
              <p:nvPr/>
            </p:nvSpPr>
            <p:spPr>
              <a:xfrm>
                <a:off x="2101969" y="1893498"/>
                <a:ext cx="57510" cy="9201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31528"/>
                  </a:solidFill>
                </a:endParaRPr>
              </a:p>
            </p:txBody>
          </p:sp>
        </p:grp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601D079C-61DD-D84B-A659-604A42D6C1AB}"/>
                </a:ext>
              </a:extLst>
            </p:cNvPr>
            <p:cNvSpPr/>
            <p:nvPr/>
          </p:nvSpPr>
          <p:spPr>
            <a:xfrm>
              <a:off x="2202395" y="2614248"/>
              <a:ext cx="733245" cy="1222075"/>
            </a:xfrm>
            <a:prstGeom prst="curvedRightArrow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CD2B1779-ED0D-103C-5F2D-33B0362B9741}"/>
                </a:ext>
              </a:extLst>
            </p:cNvPr>
            <p:cNvSpPr/>
            <p:nvPr/>
          </p:nvSpPr>
          <p:spPr>
            <a:xfrm>
              <a:off x="2202394" y="4123870"/>
              <a:ext cx="733245" cy="1222075"/>
            </a:xfrm>
            <a:prstGeom prst="curvedRightArrow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85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651C26"/>
                </a:solidFill>
              </a:rPr>
              <a:t>Future of Machine Learning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952" name="TextBox 951">
            <a:extLst>
              <a:ext uri="{FF2B5EF4-FFF2-40B4-BE49-F238E27FC236}">
                <a16:creationId xmlns:a16="http://schemas.microsoft.com/office/drawing/2014/main" id="{F5B7D16F-A08B-4E25-94FF-E56C696E5792}"/>
              </a:ext>
            </a:extLst>
          </p:cNvPr>
          <p:cNvSpPr txBox="1"/>
          <p:nvPr/>
        </p:nvSpPr>
        <p:spPr>
          <a:xfrm>
            <a:off x="833839" y="5659424"/>
            <a:ext cx="10625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Will machine learning take over the world?</a:t>
            </a:r>
            <a:r>
              <a:rPr lang="en-US" b="1" dirty="0"/>
              <a:t> or humans can keep their control over machine learning?</a:t>
            </a:r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64CDA89-BEEB-B3FB-5848-332DAE1F052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4607" y="1528089"/>
            <a:ext cx="6441650" cy="37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651C26"/>
                </a:solidFill>
              </a:rPr>
              <a:t>Future of Machine Learning</a:t>
            </a:r>
            <a:r>
              <a:rPr lang="en-US" sz="2000" dirty="0">
                <a:solidFill>
                  <a:srgbClr val="651C26"/>
                </a:solidFill>
              </a:rPr>
              <a:t> </a:t>
            </a:r>
            <a:r>
              <a:rPr lang="en-US" sz="2400" dirty="0">
                <a:solidFill>
                  <a:srgbClr val="651C26"/>
                </a:solidFill>
              </a:rPr>
              <a:t>(Cont'd)</a:t>
            </a:r>
            <a:endParaRPr lang="en-US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B0DFE-13A0-2C22-F32A-056C5F36DA8D}"/>
              </a:ext>
            </a:extLst>
          </p:cNvPr>
          <p:cNvSpPr txBox="1"/>
          <p:nvPr/>
        </p:nvSpPr>
        <p:spPr>
          <a:xfrm>
            <a:off x="833839" y="5659424"/>
            <a:ext cx="106259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AD7DC-B268-80DD-08D0-37CDB1155F4D}"/>
              </a:ext>
            </a:extLst>
          </p:cNvPr>
          <p:cNvSpPr txBox="1"/>
          <p:nvPr/>
        </p:nvSpPr>
        <p:spPr>
          <a:xfrm>
            <a:off x="2003114" y="1849424"/>
            <a:ext cx="819543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ea typeface="+mn-lt"/>
                <a:cs typeface="+mn-lt"/>
              </a:rPr>
              <a:t>“If you’re not concerned about AI and machine learning safety, you should be. Vastly more risk(y) than North Korea.”</a:t>
            </a:r>
          </a:p>
          <a:p>
            <a:endParaRPr lang="en-US" sz="2000" i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                                                                                             - </a:t>
            </a:r>
            <a:r>
              <a:rPr lang="en-US" sz="2000" b="1" dirty="0" smtClean="0">
                <a:ea typeface="+mn-lt"/>
                <a:cs typeface="+mn-lt"/>
              </a:rPr>
              <a:t>Elon Musk</a:t>
            </a:r>
            <a:endParaRPr lang="en-US" sz="2000" b="1" dirty="0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FB96A-A4A0-5706-DE49-730994B90C40}"/>
              </a:ext>
            </a:extLst>
          </p:cNvPr>
          <p:cNvSpPr txBox="1"/>
          <p:nvPr/>
        </p:nvSpPr>
        <p:spPr>
          <a:xfrm>
            <a:off x="2108218" y="4463872"/>
            <a:ext cx="809033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ea typeface="+mn-lt"/>
                <a:cs typeface="+mn-lt"/>
              </a:rPr>
              <a:t>"I imagine a world in which AI and machine learning is going to make us work more productively, live longer, and have cleaner energy."</a:t>
            </a:r>
            <a:endParaRPr lang="en-US" i="1" dirty="0"/>
          </a:p>
          <a:p>
            <a:endParaRPr lang="en-US" sz="2000" i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                                                                                             - Fei-Fei 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9D0EE-0A33-8B48-F6FE-C82BCB10D5FD}"/>
              </a:ext>
            </a:extLst>
          </p:cNvPr>
          <p:cNvSpPr txBox="1"/>
          <p:nvPr/>
        </p:nvSpPr>
        <p:spPr>
          <a:xfrm>
            <a:off x="5576632" y="3425975"/>
            <a:ext cx="11666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i="1" dirty="0">
                <a:ea typeface="+mn-lt"/>
                <a:cs typeface="+mn-lt"/>
              </a:rPr>
              <a:t>VS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166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EAFB1-F131-45B0-B653-1B1AA5A9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17" y="1292524"/>
            <a:ext cx="9988166" cy="175260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PREPARED FOR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2" cstate="print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5DF6-EE2F-42FB-AA05-1F354A4B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1" y="3201837"/>
            <a:ext cx="8188033" cy="2379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Rahmatul Kabir Rasel Sarker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Lecturer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Department of Computer Science and Engineering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Daffodil International University</a:t>
            </a:r>
          </a:p>
          <a:p>
            <a:pPr marL="0" indent="0" algn="ctr">
              <a:buNone/>
            </a:pP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14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772C2-0911-45A0-B7B6-D811380C7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 cstate="print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F0C45-A106-441E-89DB-6FCCF86ED99F}"/>
              </a:ext>
            </a:extLst>
          </p:cNvPr>
          <p:cNvSpPr txBox="1"/>
          <p:nvPr/>
        </p:nvSpPr>
        <p:spPr>
          <a:xfrm>
            <a:off x="3918370" y="2149955"/>
            <a:ext cx="833599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QUESTIONS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8000" b="1" dirty="0">
                <a:solidFill>
                  <a:schemeClr val="bg1"/>
                </a:solidFill>
              </a:rPr>
              <a:t>&amp; ANSWERS</a:t>
            </a:r>
          </a:p>
        </p:txBody>
      </p:sp>
      <p:pic>
        <p:nvPicPr>
          <p:cNvPr id="9" name="Graphic 9" descr="Question Mark with solid fill">
            <a:extLst>
              <a:ext uri="{FF2B5EF4-FFF2-40B4-BE49-F238E27FC236}">
                <a16:creationId xmlns:a16="http://schemas.microsoft.com/office/drawing/2014/main" id="{B3840673-7132-44D9-8725-E2B69CA942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20000">
            <a:off x="-620611" y="238394"/>
            <a:ext cx="6449681" cy="63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0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61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 cstate="print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A4C2A-096B-4092-9105-83959A27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42" y="395377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6EC561-E637-4ED0-A528-D7249A233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491389"/>
              </p:ext>
            </p:extLst>
          </p:nvPr>
        </p:nvGraphicFramePr>
        <p:xfrm>
          <a:off x="1595887" y="3105509"/>
          <a:ext cx="8923966" cy="272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868">
                  <a:extLst>
                    <a:ext uri="{9D8B030D-6E8A-4147-A177-3AD203B41FA5}">
                      <a16:colId xmlns:a16="http://schemas.microsoft.com/office/drawing/2014/main" val="649407361"/>
                    </a:ext>
                  </a:extLst>
                </a:gridCol>
                <a:gridCol w="4395098">
                  <a:extLst>
                    <a:ext uri="{9D8B030D-6E8A-4147-A177-3AD203B41FA5}">
                      <a16:colId xmlns:a16="http://schemas.microsoft.com/office/drawing/2014/main" val="4069567266"/>
                    </a:ext>
                  </a:extLst>
                </a:gridCol>
              </a:tblGrid>
              <a:tr h="5406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NAME</a:t>
                      </a:r>
                      <a:endParaRPr lang="en-US"/>
                    </a:p>
                  </a:txBody>
                  <a:tcPr marL="167640" marR="167640" marT="83820" marB="8382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STUDENT ID</a:t>
                      </a:r>
                      <a:endParaRPr lang="en-US"/>
                    </a:p>
                  </a:txBody>
                  <a:tcPr marL="167640" marR="167640" marT="83820" marB="8382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3228"/>
                  </a:ext>
                </a:extLst>
              </a:tr>
              <a:tr h="55380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latin typeface="Avenir Next LT Pro"/>
                        </a:rPr>
                        <a:t>Most. Laboni Akter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221-15-5770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3811840"/>
                  </a:ext>
                </a:extLst>
              </a:tr>
              <a:tr h="55380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latin typeface="Avenir Next LT Pro"/>
                        </a:rPr>
                        <a:t>Md. </a:t>
                      </a:r>
                      <a:r>
                        <a:rPr lang="en-US" sz="2400" b="0" i="0" u="none" strike="noStrike" noProof="0" dirty="0" err="1">
                          <a:latin typeface="Avenir Next LT Pro"/>
                        </a:rPr>
                        <a:t>Rubayed</a:t>
                      </a:r>
                      <a:r>
                        <a:rPr lang="en-US" sz="2400" b="0" i="0" u="none" strike="noStrike" noProof="0" dirty="0">
                          <a:latin typeface="Avenir Next LT Pro"/>
                        </a:rPr>
                        <a:t> Hossain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221-15-5103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197786718"/>
                  </a:ext>
                </a:extLst>
              </a:tr>
              <a:tr h="5406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 err="1">
                          <a:latin typeface="Avenir Next LT Pro"/>
                        </a:rPr>
                        <a:t>Minhazul</a:t>
                      </a:r>
                      <a:r>
                        <a:rPr lang="en-US" sz="2400" b="0" i="0" u="none" strike="noStrike" noProof="0" dirty="0">
                          <a:latin typeface="Avenir Next LT Pro"/>
                        </a:rPr>
                        <a:t> Abedin</a:t>
                      </a:r>
                      <a:endParaRPr lang="en-US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221-15-4919</a:t>
                      </a:r>
                      <a:endParaRPr lang="en-US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948211132"/>
                  </a:ext>
                </a:extLst>
              </a:tr>
              <a:tr h="5406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dirty="0">
                          <a:latin typeface="Avenir Next LT Pro"/>
                        </a:rPr>
                        <a:t>Rizwan </a:t>
                      </a:r>
                      <a:r>
                        <a:rPr lang="en-US" sz="2400" b="0" i="0" u="none" strike="noStrike" noProof="0" dirty="0" err="1">
                          <a:latin typeface="Avenir Next LT Pro"/>
                        </a:rPr>
                        <a:t>Shariare</a:t>
                      </a:r>
                      <a:r>
                        <a:rPr lang="en-US" sz="2400" b="0" i="0" u="none" strike="noStrike" noProof="0" dirty="0">
                          <a:latin typeface="Avenir Next LT Pro"/>
                        </a:rPr>
                        <a:t> </a:t>
                      </a:r>
                      <a:r>
                        <a:rPr lang="en-US" sz="2400" b="0" i="0" u="none" strike="noStrike" noProof="0" dirty="0" err="1">
                          <a:latin typeface="Avenir Next LT Pro"/>
                        </a:rPr>
                        <a:t>Shopno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221-15-</a:t>
                      </a:r>
                      <a:r>
                        <a:rPr lang="en-US" sz="2400" b="0" i="0" u="none" strike="noStrike" noProof="0" dirty="0">
                          <a:latin typeface="Avenir Next LT Pro"/>
                        </a:rPr>
                        <a:t>4788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08702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772C2-0911-45A0-B7B6-D811380C7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 cstate="print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BA42B-B1C9-47E9-BFE0-3561D0D2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6" y="903060"/>
            <a:ext cx="105918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LET US BEGIN</a:t>
            </a:r>
          </a:p>
        </p:txBody>
      </p:sp>
    </p:spTree>
    <p:extLst>
      <p:ext uri="{BB962C8B-B14F-4D97-AF65-F5344CB8AC3E}">
        <p14:creationId xmlns:p14="http://schemas.microsoft.com/office/powerpoint/2010/main" val="351428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 cstate="print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A4C2A-096B-4092-9105-83959A27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691" y="438509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POINTS TO BE DISCUSSED</a:t>
            </a:r>
          </a:p>
        </p:txBody>
      </p:sp>
      <p:graphicFrame>
        <p:nvGraphicFramePr>
          <p:cNvPr id="29" name="Diagram 29">
            <a:extLst>
              <a:ext uri="{FF2B5EF4-FFF2-40B4-BE49-F238E27FC236}">
                <a16:creationId xmlns:a16="http://schemas.microsoft.com/office/drawing/2014/main" id="{61425A18-717A-451D-86F8-3835E42F0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537947"/>
              </p:ext>
            </p:extLst>
          </p:nvPr>
        </p:nvGraphicFramePr>
        <p:xfrm>
          <a:off x="920498" y="2936254"/>
          <a:ext cx="10351004" cy="3266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103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651C26"/>
                </a:solidFill>
              </a:rPr>
              <a:t>What is Machine Learning?</a:t>
            </a:r>
            <a:endParaRPr lang="en-US" sz="2800" dirty="0">
              <a:solidFill>
                <a:srgbClr val="651C2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50AE2D-3285-4425-BCC2-3C0FC4B3FC79}"/>
              </a:ext>
            </a:extLst>
          </p:cNvPr>
          <p:cNvSpPr txBox="1"/>
          <p:nvPr/>
        </p:nvSpPr>
        <p:spPr>
          <a:xfrm>
            <a:off x="842513" y="1532626"/>
            <a:ext cx="103631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Machine learning is enabling computers to tackle tasks that have, until now, only been carried out by people.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5" descr="2 - How to Calculate a Correlation Matrix - Data ...">
            <a:extLst>
              <a:ext uri="{FF2B5EF4-FFF2-40B4-BE49-F238E27FC236}">
                <a16:creationId xmlns:a16="http://schemas.microsoft.com/office/drawing/2014/main" id="{C93A8A1B-59BE-4173-A37E-2BB50317DA1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8777" y="2790853"/>
            <a:ext cx="5029199" cy="3231615"/>
          </a:xfrm>
          <a:prstGeom prst="rect">
            <a:avLst/>
          </a:prstGeom>
        </p:spPr>
      </p:pic>
      <p:pic>
        <p:nvPicPr>
          <p:cNvPr id="6" name="Picture 6" descr="A picture containing person, automaton&#10;&#10;Description automatically generated">
            <a:extLst>
              <a:ext uri="{FF2B5EF4-FFF2-40B4-BE49-F238E27FC236}">
                <a16:creationId xmlns:a16="http://schemas.microsoft.com/office/drawing/2014/main" id="{96E490E7-5B54-44EF-8198-0E9DE2E0F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77796" y="2784722"/>
            <a:ext cx="4885425" cy="324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What is Machine Learning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? </a:t>
            </a:r>
            <a:r>
              <a:rPr lang="en-US" sz="2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(Cont’d)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50AE2D-3285-4425-BCC2-3C0FC4B3FC79}"/>
              </a:ext>
            </a:extLst>
          </p:cNvPr>
          <p:cNvSpPr txBox="1"/>
          <p:nvPr/>
        </p:nvSpPr>
        <p:spPr>
          <a:xfrm>
            <a:off x="842513" y="1446362"/>
            <a:ext cx="103631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Machine learning is the study of computer algorithms that can improve automatically through experience and using data. It is seen as a part of artificial intelligence.</a:t>
            </a:r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D291BF-A302-48E6-AB8D-E489796E51AF}"/>
              </a:ext>
            </a:extLst>
          </p:cNvPr>
          <p:cNvSpPr/>
          <p:nvPr/>
        </p:nvSpPr>
        <p:spPr>
          <a:xfrm>
            <a:off x="8930318" y="2956524"/>
            <a:ext cx="1811546" cy="18115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419D36-C6C4-4758-86B3-CA1CEC459938}"/>
              </a:ext>
            </a:extLst>
          </p:cNvPr>
          <p:cNvSpPr/>
          <p:nvPr/>
        </p:nvSpPr>
        <p:spPr>
          <a:xfrm>
            <a:off x="6788090" y="3991693"/>
            <a:ext cx="2242867" cy="2242867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COMPUTER</a:t>
            </a:r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245F1D-7BD4-4B3D-87A3-934F44B57BD6}"/>
              </a:ext>
            </a:extLst>
          </p:cNvPr>
          <p:cNvSpPr/>
          <p:nvPr/>
        </p:nvSpPr>
        <p:spPr>
          <a:xfrm>
            <a:off x="1367825" y="3934184"/>
            <a:ext cx="2530414" cy="2530414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ARTIFICIAL</a:t>
            </a:r>
          </a:p>
          <a:p>
            <a:pPr algn="ctr"/>
            <a:r>
              <a:rPr lang="en-US" dirty="0"/>
              <a:t>INTELLIGENCE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B1FD60-8936-4C88-87FF-D73BF167D5FD}"/>
              </a:ext>
            </a:extLst>
          </p:cNvPr>
          <p:cNvSpPr/>
          <p:nvPr/>
        </p:nvSpPr>
        <p:spPr>
          <a:xfrm>
            <a:off x="4257676" y="2726483"/>
            <a:ext cx="2329131" cy="2271621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AUTOMATIC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7AC684-153F-4CF2-9795-BA776F107C0D}"/>
              </a:ext>
            </a:extLst>
          </p:cNvPr>
          <p:cNvSpPr/>
          <p:nvPr/>
        </p:nvSpPr>
        <p:spPr>
          <a:xfrm>
            <a:off x="4904657" y="5400675"/>
            <a:ext cx="1020792" cy="1063924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1108DA-E721-4B8C-82F8-7B2918FB16CF}"/>
              </a:ext>
            </a:extLst>
          </p:cNvPr>
          <p:cNvSpPr/>
          <p:nvPr/>
        </p:nvSpPr>
        <p:spPr>
          <a:xfrm>
            <a:off x="9390392" y="5271278"/>
            <a:ext cx="646981" cy="661358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E5EB78-D14C-42C5-8962-B7BBA6B976C2}"/>
              </a:ext>
            </a:extLst>
          </p:cNvPr>
          <p:cNvSpPr/>
          <p:nvPr/>
        </p:nvSpPr>
        <p:spPr>
          <a:xfrm>
            <a:off x="7018129" y="3100297"/>
            <a:ext cx="661359" cy="690113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4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651C26"/>
                </a:solidFill>
              </a:rPr>
              <a:t>History of Machine Learning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50AE2D-3285-4425-BCC2-3C0FC4B3FC79}"/>
              </a:ext>
            </a:extLst>
          </p:cNvPr>
          <p:cNvSpPr txBox="1"/>
          <p:nvPr/>
        </p:nvSpPr>
        <p:spPr>
          <a:xfrm>
            <a:off x="914401" y="5155719"/>
            <a:ext cx="27719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Arthur L. Samuel</a:t>
            </a:r>
            <a:endParaRPr lang="en-US" sz="16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9E80267-D3F8-ADE1-BBE6-C8DBA02292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2884" y="2618476"/>
            <a:ext cx="1913627" cy="24405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6B5A4F-5322-5CDE-7F9D-D35EF43B551C}"/>
              </a:ext>
            </a:extLst>
          </p:cNvPr>
          <p:cNvSpPr txBox="1"/>
          <p:nvPr/>
        </p:nvSpPr>
        <p:spPr>
          <a:xfrm>
            <a:off x="3272287" y="5170097"/>
            <a:ext cx="32464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Tom M. Mitchell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F2CEE27-B6F3-324E-F831-F8F2AE8B4AF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34234" t="130" r="22316" b="370"/>
          <a:stretch/>
        </p:blipFill>
        <p:spPr>
          <a:xfrm>
            <a:off x="3274997" y="2618087"/>
            <a:ext cx="1936991" cy="2448875"/>
          </a:xfrm>
          <a:prstGeom prst="rect">
            <a:avLst/>
          </a:prstGeom>
        </p:spPr>
      </p:pic>
      <p:graphicFrame>
        <p:nvGraphicFramePr>
          <p:cNvPr id="30" name="Diagram 30">
            <a:extLst>
              <a:ext uri="{FF2B5EF4-FFF2-40B4-BE49-F238E27FC236}">
                <a16:creationId xmlns:a16="http://schemas.microsoft.com/office/drawing/2014/main" id="{AA35C45D-C3F4-DDDE-A755-3E9D3BC2A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241635"/>
              </p:ext>
            </p:extLst>
          </p:nvPr>
        </p:nvGraphicFramePr>
        <p:xfrm>
          <a:off x="5837208" y="1715219"/>
          <a:ext cx="5837207" cy="467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1240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B5F85-53D9-490B-BF00-20B1B749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651C26"/>
                </a:solidFill>
              </a:rPr>
              <a:t>How Machine Learning Works?</a:t>
            </a:r>
            <a:endParaRPr lang="en-US" sz="2800" dirty="0">
              <a:solidFill>
                <a:srgbClr val="651C26"/>
              </a:solidFill>
              <a:ea typeface="+mj-lt"/>
              <a:cs typeface="+mj-lt"/>
            </a:endParaRPr>
          </a:p>
          <a:p>
            <a:endParaRPr lang="en-US" dirty="0">
              <a:solidFill>
                <a:srgbClr val="651C2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70A552D3-4DBF-4DAC-A728-8337877FE207}"/>
              </a:ext>
            </a:extLst>
          </p:cNvPr>
          <p:cNvGrpSpPr/>
          <p:nvPr/>
        </p:nvGrpSpPr>
        <p:grpSpPr>
          <a:xfrm>
            <a:off x="1525974" y="1993242"/>
            <a:ext cx="8971471" cy="3651847"/>
            <a:chOff x="1842276" y="2223279"/>
            <a:chExt cx="8497019" cy="3076753"/>
          </a:xfrm>
        </p:grpSpPr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63D6F678-51A6-4F6D-9637-9AE1BC6EE660}"/>
                </a:ext>
              </a:extLst>
            </p:cNvPr>
            <p:cNvSpPr/>
            <p:nvPr/>
          </p:nvSpPr>
          <p:spPr>
            <a:xfrm>
              <a:off x="4401449" y="2223279"/>
              <a:ext cx="3378678" cy="1308338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Traditional Programming</a:t>
              </a:r>
            </a:p>
          </p:txBody>
        </p:sp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2715C30A-67C9-47EA-B0DD-49E74CE16130}"/>
                </a:ext>
              </a:extLst>
            </p:cNvPr>
            <p:cNvSpPr/>
            <p:nvPr/>
          </p:nvSpPr>
          <p:spPr>
            <a:xfrm>
              <a:off x="4401449" y="3991694"/>
              <a:ext cx="3378678" cy="1308338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dirty="0"/>
                <a:t>Machine Learning</a:t>
              </a:r>
              <a:endParaRPr lang="en-US" dirty="0"/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C464FC1E-CA32-494E-B860-876FD7751188}"/>
                </a:ext>
              </a:extLst>
            </p:cNvPr>
            <p:cNvSpPr/>
            <p:nvPr/>
          </p:nvSpPr>
          <p:spPr>
            <a:xfrm>
              <a:off x="1842278" y="2352673"/>
              <a:ext cx="1653396" cy="445696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Data (Input)</a:t>
              </a:r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0EB4A5CA-AA4A-46AC-9A42-146D217CF182}"/>
                </a:ext>
              </a:extLst>
            </p:cNvPr>
            <p:cNvSpPr/>
            <p:nvPr/>
          </p:nvSpPr>
          <p:spPr>
            <a:xfrm>
              <a:off x="1842277" y="2942144"/>
              <a:ext cx="1653396" cy="445696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cxnSp>
          <p:nvCxnSpPr>
            <p:cNvPr id="1058" name="Straight Arrow Connector 1057">
              <a:extLst>
                <a:ext uri="{FF2B5EF4-FFF2-40B4-BE49-F238E27FC236}">
                  <a16:creationId xmlns:a16="http://schemas.microsoft.com/office/drawing/2014/main" id="{5B1A5537-9620-407C-B6E3-3E707B9F5505}"/>
                </a:ext>
              </a:extLst>
            </p:cNvPr>
            <p:cNvCxnSpPr/>
            <p:nvPr/>
          </p:nvCxnSpPr>
          <p:spPr>
            <a:xfrm flipV="1">
              <a:off x="3580141" y="2632674"/>
              <a:ext cx="756249" cy="5751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Arrow Connector 1058">
              <a:extLst>
                <a:ext uri="{FF2B5EF4-FFF2-40B4-BE49-F238E27FC236}">
                  <a16:creationId xmlns:a16="http://schemas.microsoft.com/office/drawing/2014/main" id="{82F629BD-598F-4F98-9E84-FC1C3683E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0140" y="3164636"/>
              <a:ext cx="756249" cy="5751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Rectangle: Rounded Corners 1059">
              <a:extLst>
                <a:ext uri="{FF2B5EF4-FFF2-40B4-BE49-F238E27FC236}">
                  <a16:creationId xmlns:a16="http://schemas.microsoft.com/office/drawing/2014/main" id="{D53D81CE-85B5-44E0-BAC7-BEDF55F9B1A6}"/>
                </a:ext>
              </a:extLst>
            </p:cNvPr>
            <p:cNvSpPr/>
            <p:nvPr/>
          </p:nvSpPr>
          <p:spPr>
            <a:xfrm>
              <a:off x="1842277" y="4092333"/>
              <a:ext cx="1653396" cy="445696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Data (Input)</a:t>
              </a:r>
            </a:p>
          </p:txBody>
        </p:sp>
        <p:sp>
          <p:nvSpPr>
            <p:cNvPr id="1061" name="Rectangle: Rounded Corners 1060">
              <a:extLst>
                <a:ext uri="{FF2B5EF4-FFF2-40B4-BE49-F238E27FC236}">
                  <a16:creationId xmlns:a16="http://schemas.microsoft.com/office/drawing/2014/main" id="{3E75AD02-CC2F-4FC5-A172-19A0FA27D546}"/>
                </a:ext>
              </a:extLst>
            </p:cNvPr>
            <p:cNvSpPr/>
            <p:nvPr/>
          </p:nvSpPr>
          <p:spPr>
            <a:xfrm>
              <a:off x="1842276" y="4681803"/>
              <a:ext cx="1653396" cy="445696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9AF3BCE7-A0CF-4BF6-99AA-FC4A5DAFB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0140" y="4372334"/>
              <a:ext cx="756249" cy="5751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Arrow Connector 1062">
              <a:extLst>
                <a:ext uri="{FF2B5EF4-FFF2-40B4-BE49-F238E27FC236}">
                  <a16:creationId xmlns:a16="http://schemas.microsoft.com/office/drawing/2014/main" id="{85232C22-6C51-4F77-9059-B0C500D7B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0139" y="4904296"/>
              <a:ext cx="756249" cy="5751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Arrow Connector 1063">
              <a:extLst>
                <a:ext uri="{FF2B5EF4-FFF2-40B4-BE49-F238E27FC236}">
                  <a16:creationId xmlns:a16="http://schemas.microsoft.com/office/drawing/2014/main" id="{69B26F9C-9C71-469C-8A22-D805EA258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8970" y="2862711"/>
              <a:ext cx="756249" cy="5751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Rectangle: Rounded Corners 1064">
              <a:extLst>
                <a:ext uri="{FF2B5EF4-FFF2-40B4-BE49-F238E27FC236}">
                  <a16:creationId xmlns:a16="http://schemas.microsoft.com/office/drawing/2014/main" id="{8ED298A6-AA6D-41C0-8D9F-9842C3660BF5}"/>
                </a:ext>
              </a:extLst>
            </p:cNvPr>
            <p:cNvSpPr/>
            <p:nvPr/>
          </p:nvSpPr>
          <p:spPr>
            <a:xfrm>
              <a:off x="8685898" y="2640218"/>
              <a:ext cx="1653396" cy="445696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cxnSp>
          <p:nvCxnSpPr>
            <p:cNvPr id="1066" name="Straight Arrow Connector 1065">
              <a:extLst>
                <a:ext uri="{FF2B5EF4-FFF2-40B4-BE49-F238E27FC236}">
                  <a16:creationId xmlns:a16="http://schemas.microsoft.com/office/drawing/2014/main" id="{2985C0F1-380C-4DD2-829E-D7954F985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8969" y="4602371"/>
              <a:ext cx="756249" cy="5751"/>
            </a:xfrm>
            <a:prstGeom prst="straightConnector1">
              <a:avLst/>
            </a:prstGeom>
            <a:ln w="57150">
              <a:solidFill>
                <a:schemeClr val="tx2">
                  <a:lumMod val="90000"/>
                  <a:lumOff val="1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: Rounded Corners 1066">
              <a:extLst>
                <a:ext uri="{FF2B5EF4-FFF2-40B4-BE49-F238E27FC236}">
                  <a16:creationId xmlns:a16="http://schemas.microsoft.com/office/drawing/2014/main" id="{1EABDA50-79CF-414E-9253-83331944F922}"/>
                </a:ext>
              </a:extLst>
            </p:cNvPr>
            <p:cNvSpPr/>
            <p:nvPr/>
          </p:nvSpPr>
          <p:spPr>
            <a:xfrm>
              <a:off x="8685899" y="4351124"/>
              <a:ext cx="1653396" cy="445696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7802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672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AvenirNext LT Pro Medium</vt:lpstr>
      <vt:lpstr>BlockprintVTI</vt:lpstr>
      <vt:lpstr>A BRIEF INTRODUCTION TO MACHINE LEARNING</vt:lpstr>
      <vt:lpstr>PREPARED FOR</vt:lpstr>
      <vt:lpstr>GROUP MEMBERS</vt:lpstr>
      <vt:lpstr>LET US BEGIN</vt:lpstr>
      <vt:lpstr>POINTS TO BE DISCUSSED</vt:lpstr>
      <vt:lpstr>What is Machine Learning?</vt:lpstr>
      <vt:lpstr>What is Machine Learning? (Cont’d)</vt:lpstr>
      <vt:lpstr>History of Machine Learning</vt:lpstr>
      <vt:lpstr>How Machine Learning Works? </vt:lpstr>
      <vt:lpstr>Types of Machine Learning</vt:lpstr>
      <vt:lpstr>Applications of Machine Learning</vt:lpstr>
      <vt:lpstr>Applications of Machine Learning (Cont'd)</vt:lpstr>
      <vt:lpstr>Applications of Machine Learning (Cont'd)</vt:lpstr>
      <vt:lpstr>Advantages and Disadvantages</vt:lpstr>
      <vt:lpstr>Advantages and Disadvantages (Cont'd)</vt:lpstr>
      <vt:lpstr>Machine Learning vs AI vs Deep Learning</vt:lpstr>
      <vt:lpstr>Machine Learning vs AI vs Deep Learning (Cont'd)</vt:lpstr>
      <vt:lpstr>Future of Machine Learning</vt:lpstr>
      <vt:lpstr>Future of Machine Learning (Cont'd)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Shahriar Shwapno</cp:lastModifiedBy>
  <cp:revision>1350</cp:revision>
  <dcterms:created xsi:type="dcterms:W3CDTF">2022-02-20T11:02:45Z</dcterms:created>
  <dcterms:modified xsi:type="dcterms:W3CDTF">2022-03-26T20:15:56Z</dcterms:modified>
</cp:coreProperties>
</file>