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58" r:id="rId6"/>
    <p:sldId id="261" r:id="rId7"/>
    <p:sldId id="262" r:id="rId8"/>
    <p:sldId id="286" r:id="rId9"/>
    <p:sldId id="28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iar Shwapno" userId="a997f3937993d9fd" providerId="LiveId" clId="{812117D5-DEDE-489E-B024-901582EBBDA8}"/>
    <pc:docChg chg="custSel delSld modSld">
      <pc:chgData name="Shahriar Shwapno" userId="a997f3937993d9fd" providerId="LiveId" clId="{812117D5-DEDE-489E-B024-901582EBBDA8}" dt="2023-11-20T14:12:23.584" v="5" actId="14100"/>
      <pc:docMkLst>
        <pc:docMk/>
      </pc:docMkLst>
      <pc:sldChg chg="del">
        <pc:chgData name="Shahriar Shwapno" userId="a997f3937993d9fd" providerId="LiveId" clId="{812117D5-DEDE-489E-B024-901582EBBDA8}" dt="2023-11-20T14:12:04.319" v="0" actId="47"/>
        <pc:sldMkLst>
          <pc:docMk/>
          <pc:sldMk cId="3946934594" sldId="256"/>
        </pc:sldMkLst>
      </pc:sldChg>
      <pc:sldChg chg="del">
        <pc:chgData name="Shahriar Shwapno" userId="a997f3937993d9fd" providerId="LiveId" clId="{812117D5-DEDE-489E-B024-901582EBBDA8}" dt="2023-11-20T14:12:05.857" v="1" actId="47"/>
        <pc:sldMkLst>
          <pc:docMk/>
          <pc:sldMk cId="2902794312" sldId="257"/>
        </pc:sldMkLst>
      </pc:sldChg>
      <pc:sldChg chg="modSp mod">
        <pc:chgData name="Shahriar Shwapno" userId="a997f3937993d9fd" providerId="LiveId" clId="{812117D5-DEDE-489E-B024-901582EBBDA8}" dt="2023-11-20T14:12:23.584" v="5" actId="14100"/>
        <pc:sldMkLst>
          <pc:docMk/>
          <pc:sldMk cId="709828751" sldId="260"/>
        </pc:sldMkLst>
        <pc:spChg chg="mod">
          <ac:chgData name="Shahriar Shwapno" userId="a997f3937993d9fd" providerId="LiveId" clId="{812117D5-DEDE-489E-B024-901582EBBDA8}" dt="2023-11-20T14:12:10.758" v="2" actId="1076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Shahriar Shwapno" userId="a997f3937993d9fd" providerId="LiveId" clId="{812117D5-DEDE-489E-B024-901582EBBDA8}" dt="2023-11-20T14:12:14.618" v="4" actId="27636"/>
          <ac:spMkLst>
            <pc:docMk/>
            <pc:sldMk cId="709828751" sldId="260"/>
            <ac:spMk id="5" creationId="{DCDDBE65-9AB1-4989-AF86-726591A6A128}"/>
          </ac:spMkLst>
        </pc:spChg>
        <pc:spChg chg="mod">
          <ac:chgData name="Shahriar Shwapno" userId="a997f3937993d9fd" providerId="LiveId" clId="{812117D5-DEDE-489E-B024-901582EBBDA8}" dt="2023-11-20T14:12:23.584" v="5" actId="14100"/>
          <ac:spMkLst>
            <pc:docMk/>
            <pc:sldMk cId="709828751" sldId="260"/>
            <ac:spMk id="6" creationId="{2C75F450-4FE2-4E2D-B2E5-AA30F49551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7781544" cy="859055"/>
          </a:xfrm>
        </p:spPr>
        <p:txBody>
          <a:bodyPr/>
          <a:lstStyle/>
          <a:p>
            <a:r>
              <a:rPr lang="en-US" dirty="0"/>
              <a:t>Dynamic Programing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88055"/>
            <a:ext cx="4217822" cy="2180984"/>
          </a:xfrm>
        </p:spPr>
        <p:txBody>
          <a:bodyPr>
            <a:normAutofit/>
          </a:bodyPr>
          <a:lstStyle/>
          <a:p>
            <a:r>
              <a:rPr lang="en-US" dirty="0"/>
              <a:t>Algorithm | CSE231</a:t>
            </a:r>
          </a:p>
          <a:p>
            <a:endParaRPr lang="en-US" dirty="0"/>
          </a:p>
          <a:p>
            <a:r>
              <a:rPr lang="en-US" dirty="0"/>
              <a:t>Rizwan </a:t>
            </a:r>
            <a:r>
              <a:rPr lang="en-US" dirty="0" err="1"/>
              <a:t>Shariare</a:t>
            </a:r>
            <a:r>
              <a:rPr lang="en-US" dirty="0"/>
              <a:t> </a:t>
            </a:r>
            <a:r>
              <a:rPr lang="en-US" dirty="0" err="1"/>
              <a:t>Shopno</a:t>
            </a:r>
            <a:br>
              <a:rPr lang="en-US" dirty="0"/>
            </a:br>
            <a:r>
              <a:rPr lang="en-US" dirty="0"/>
              <a:t>ID: 221-15-5788</a:t>
            </a:r>
            <a:br>
              <a:rPr lang="en-US" dirty="0"/>
            </a:br>
            <a:r>
              <a:rPr lang="en-US" dirty="0"/>
              <a:t>Sec: 61_H</a:t>
            </a:r>
            <a:br>
              <a:rPr lang="en-US" dirty="0"/>
            </a:br>
            <a:r>
              <a:rPr lang="en-US" dirty="0"/>
              <a:t>Dept. of CSE</a:t>
            </a:r>
            <a:br>
              <a:rPr lang="en-US" dirty="0"/>
            </a:br>
            <a:r>
              <a:rPr lang="en-US" dirty="0"/>
              <a:t>Daffodil International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C75F450-4FE2-4E2D-B2E5-AA30F495519B}"/>
              </a:ext>
            </a:extLst>
          </p:cNvPr>
          <p:cNvSpPr txBox="1">
            <a:spLocks/>
          </p:cNvSpPr>
          <p:nvPr/>
        </p:nvSpPr>
        <p:spPr>
          <a:xfrm>
            <a:off x="5940804" y="4605867"/>
            <a:ext cx="4420264" cy="1891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Submitted to,</a:t>
            </a:r>
          </a:p>
          <a:p>
            <a:r>
              <a:rPr lang="en-US" dirty="0"/>
              <a:t>MHS</a:t>
            </a:r>
            <a:br>
              <a:rPr lang="en-US" dirty="0"/>
            </a:br>
            <a:r>
              <a:rPr lang="en-US" dirty="0"/>
              <a:t>Lecturer</a:t>
            </a:r>
            <a:br>
              <a:rPr lang="en-US" dirty="0"/>
            </a:br>
            <a:r>
              <a:rPr lang="en-US" dirty="0"/>
              <a:t>Dept. of CSE</a:t>
            </a:r>
            <a:br>
              <a:rPr lang="en-US" dirty="0"/>
            </a:br>
            <a:r>
              <a:rPr lang="en-US" dirty="0"/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Definition: </a:t>
            </a:r>
            <a:br>
              <a:rPr lang="en-US" sz="2000" dirty="0"/>
            </a:br>
            <a:r>
              <a:rPr lang="en-US" sz="2000" dirty="0"/>
              <a:t>Dynamic Programming is an algorithmic optimization technique that solves complex problems by breaking them into simpler overlapping subproblems.</a:t>
            </a:r>
          </a:p>
          <a:p>
            <a:endParaRPr lang="en-US" sz="2000" dirty="0"/>
          </a:p>
          <a:p>
            <a:r>
              <a:rPr lang="en-US" sz="2000" dirty="0"/>
              <a:t>Importance: Widely used in optimization, resource allocation, and sequence alignment.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93298-ACE6-49F4-92C7-27320716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08" y="4621212"/>
            <a:ext cx="41338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78928-3C3D-47D0-95CD-52E393B8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49" y="4612498"/>
            <a:ext cx="371699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Dynamic Programming involves breaking down problems into subproblems, solving each subproblem once, and storing solutions for future use.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Optimal Structure</a:t>
            </a:r>
          </a:p>
          <a:p>
            <a:r>
              <a:rPr lang="en-US" sz="2000" dirty="0"/>
              <a:t>Overlapping Subproblems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Recurrence Relation</a:t>
            </a:r>
          </a:p>
          <a:p>
            <a:r>
              <a:rPr lang="en-US" sz="2000" dirty="0" err="1"/>
              <a:t>Memoization</a:t>
            </a:r>
            <a:endParaRPr lang="en-US" sz="2000" dirty="0"/>
          </a:p>
          <a:p>
            <a:r>
              <a:rPr lang="en-US" sz="2000" dirty="0"/>
              <a:t>Tabulation</a:t>
            </a:r>
          </a:p>
          <a:p>
            <a:r>
              <a:rPr lang="en-US" sz="2000" dirty="0"/>
              <a:t>Bottom-Up Approach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Foundation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State Comparing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Interact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Effects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State</a:t>
            </a:r>
          </a:p>
          <a:p>
            <a:r>
              <a:rPr lang="en-US" sz="2000" dirty="0"/>
              <a:t>Recurrence Relation</a:t>
            </a:r>
          </a:p>
          <a:p>
            <a:r>
              <a:rPr lang="en-US" sz="2000" dirty="0"/>
              <a:t>Tabulation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Advantages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Improved Time Complexity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Efficient Problem Solving</a:t>
            </a:r>
          </a:p>
          <a:p>
            <a:r>
              <a:rPr lang="en-US" sz="2000" dirty="0"/>
              <a:t>Challenges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Space Complexity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Choosing Between </a:t>
            </a:r>
            <a:r>
              <a:rPr lang="en-US" sz="1800" dirty="0" err="1"/>
              <a:t>Memoization</a:t>
            </a:r>
            <a:r>
              <a:rPr lang="en-US" sz="1800" dirty="0"/>
              <a:t> and Tabulation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5915-31D1-456F-B6FF-4F3205FE4D44}"/>
              </a:ext>
            </a:extLst>
          </p:cNvPr>
          <p:cNvSpPr txBox="1"/>
          <p:nvPr/>
        </p:nvSpPr>
        <p:spPr>
          <a:xfrm>
            <a:off x="444500" y="2521059"/>
            <a:ext cx="915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Dynamic Programming is a versatile and powerful technique in algorithmic problem-solving. It provides optimal solutions to a variety of problems by breaking them down into manageable subproblems.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207</TotalTime>
  <Words>183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Dynamic Programing</vt:lpstr>
      <vt:lpstr>Introduction</vt:lpstr>
      <vt:lpstr>PowerPoint Presentation</vt:lpstr>
      <vt:lpstr>Basic Foundation</vt:lpstr>
      <vt:lpstr>Components and Effects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Shahriar Shwapno</dc:creator>
  <cp:lastModifiedBy>Shahriar Shwapno</cp:lastModifiedBy>
  <cp:revision>8</cp:revision>
  <dcterms:created xsi:type="dcterms:W3CDTF">2023-11-20T11:51:17Z</dcterms:created>
  <dcterms:modified xsi:type="dcterms:W3CDTF">2023-11-20T15:18:57Z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