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2"/>
  </p:notesMasterIdLst>
  <p:sldIdLst>
    <p:sldId id="256" r:id="rId2"/>
    <p:sldId id="258" r:id="rId3"/>
    <p:sldId id="261" r:id="rId4"/>
    <p:sldId id="262" r:id="rId5"/>
    <p:sldId id="257" r:id="rId6"/>
    <p:sldId id="295" r:id="rId7"/>
    <p:sldId id="264" r:id="rId8"/>
    <p:sldId id="269" r:id="rId9"/>
    <p:sldId id="266" r:id="rId10"/>
    <p:sldId id="284" r:id="rId11"/>
  </p:sldIdLst>
  <p:sldSz cx="9144000" cy="5143500" type="screen16x9"/>
  <p:notesSz cx="6858000" cy="9144000"/>
  <p:embeddedFontLst>
    <p:embeddedFont>
      <p:font typeface="Josefin Slab SemiBold" pitchFamily="2" charset="0"/>
      <p:regular r:id="rId13"/>
      <p:bold r:id="rId14"/>
      <p:italic r:id="rId15"/>
      <p:boldItalic r:id="rId16"/>
    </p:embeddedFont>
    <p:embeddedFont>
      <p:font typeface="Lato" panose="020F0502020204030203" pitchFamily="34"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
      <p:font typeface="Raleway" panose="020B0003030101060003" pitchFamily="34" charset="0"/>
      <p:regular r:id="rId25"/>
      <p:bold r:id="rId26"/>
      <p:italic r:id="rId27"/>
      <p:boldItalic r:id="rId28"/>
    </p:embeddedFont>
    <p:embeddedFont>
      <p:font typeface="Source Sans Pro" panose="020B0503030403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FE29BC-BCAF-4C34-9CD9-FE50DBECFB63}">
  <a:tblStyle styleId="{28FE29BC-BCAF-4C34-9CD9-FE50DBECFB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32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e38dc7bb6a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e38dc7bb6a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4"/>
        <p:cNvGrpSpPr/>
        <p:nvPr/>
      </p:nvGrpSpPr>
      <p:grpSpPr>
        <a:xfrm>
          <a:off x="0" y="0"/>
          <a:ext cx="0" cy="0"/>
          <a:chOff x="0" y="0"/>
          <a:chExt cx="0" cy="0"/>
        </a:xfrm>
      </p:grpSpPr>
      <p:sp>
        <p:nvSpPr>
          <p:cNvPr id="3045" name="Google Shape;3045;ge29f085d7a_1_30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6" name="Google Shape;3046;ge29f085d7a_1_30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e1886a29ab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e1886a29ab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20947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e38dc7bb6a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e38dc7bb6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ge39e3565a8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6" name="Google Shape;1246;ge39e3565a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e38dc7bb6a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e38dc7bb6a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rot="10800000" flipH="1">
            <a:off x="7154325" y="3924763"/>
            <a:ext cx="474200" cy="1505350"/>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Google Shape;68;p2"/>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9" name="Google Shape;69;p2"/>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647"/>
        <p:cNvGrpSpPr/>
        <p:nvPr/>
      </p:nvGrpSpPr>
      <p:grpSpPr>
        <a:xfrm>
          <a:off x="0" y="0"/>
          <a:ext cx="0" cy="0"/>
          <a:chOff x="0" y="0"/>
          <a:chExt cx="0" cy="0"/>
        </a:xfrm>
      </p:grpSpPr>
      <p:grpSp>
        <p:nvGrpSpPr>
          <p:cNvPr id="648" name="Google Shape;648;p24"/>
          <p:cNvGrpSpPr/>
          <p:nvPr/>
        </p:nvGrpSpPr>
        <p:grpSpPr>
          <a:xfrm>
            <a:off x="1050348" y="-469529"/>
            <a:ext cx="1195349" cy="1078296"/>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24"/>
          <p:cNvGrpSpPr/>
          <p:nvPr/>
        </p:nvGrpSpPr>
        <p:grpSpPr>
          <a:xfrm rot="-5400000">
            <a:off x="-393663" y="-505555"/>
            <a:ext cx="2181860" cy="892524"/>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24"/>
          <p:cNvGrpSpPr/>
          <p:nvPr/>
        </p:nvGrpSpPr>
        <p:grpSpPr>
          <a:xfrm rot="-5400000">
            <a:off x="38041" y="-247490"/>
            <a:ext cx="2181860" cy="892524"/>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24"/>
          <p:cNvGrpSpPr/>
          <p:nvPr/>
        </p:nvGrpSpPr>
        <p:grpSpPr>
          <a:xfrm flipH="1">
            <a:off x="6888680" y="-997823"/>
            <a:ext cx="1994692" cy="2439924"/>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7" name="Google Shape;667;p24"/>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68" name="Google Shape;668;p24"/>
          <p:cNvSpPr txBox="1">
            <a:spLocks noGrp="1"/>
          </p:cNvSpPr>
          <p:nvPr>
            <p:ph type="body" idx="1"/>
          </p:nvPr>
        </p:nvSpPr>
        <p:spPr>
          <a:xfrm>
            <a:off x="713250" y="1342250"/>
            <a:ext cx="7717500" cy="32616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Clr>
                <a:schemeClr val="accent1"/>
              </a:buClr>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669" name="Google Shape;669;p24"/>
          <p:cNvGrpSpPr/>
          <p:nvPr/>
        </p:nvGrpSpPr>
        <p:grpSpPr>
          <a:xfrm>
            <a:off x="-272766" y="4539543"/>
            <a:ext cx="2014791" cy="473128"/>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24"/>
          <p:cNvGrpSpPr/>
          <p:nvPr/>
        </p:nvGrpSpPr>
        <p:grpSpPr>
          <a:xfrm>
            <a:off x="-217866" y="4785686"/>
            <a:ext cx="2014791" cy="473128"/>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24"/>
          <p:cNvGrpSpPr/>
          <p:nvPr/>
        </p:nvGrpSpPr>
        <p:grpSpPr>
          <a:xfrm rot="10800000">
            <a:off x="7239830" y="4310943"/>
            <a:ext cx="2014791" cy="473128"/>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8"/>
          <p:cNvGrpSpPr/>
          <p:nvPr/>
        </p:nvGrpSpPr>
        <p:grpSpPr>
          <a:xfrm rot="10800000" flipH="1">
            <a:off x="39853" y="-260807"/>
            <a:ext cx="2014791" cy="473128"/>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8"/>
          <p:cNvGrpSpPr/>
          <p:nvPr/>
        </p:nvGrpSpPr>
        <p:grpSpPr>
          <a:xfrm rot="10800000" flipH="1">
            <a:off x="7506654" y="4534879"/>
            <a:ext cx="920275" cy="1078300"/>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9"/>
          <p:cNvGrpSpPr/>
          <p:nvPr/>
        </p:nvGrpSpPr>
        <p:grpSpPr>
          <a:xfrm rot="10800000" flipH="1">
            <a:off x="-351289" y="128490"/>
            <a:ext cx="2014791" cy="473128"/>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9"/>
          <p:cNvGrpSpPr/>
          <p:nvPr/>
        </p:nvGrpSpPr>
        <p:grpSpPr>
          <a:xfrm rot="10800000" flipH="1">
            <a:off x="-407289" y="4585092"/>
            <a:ext cx="2014791" cy="473128"/>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9"/>
          <p:cNvGrpSpPr/>
          <p:nvPr/>
        </p:nvGrpSpPr>
        <p:grpSpPr>
          <a:xfrm rot="10800000" flipH="1">
            <a:off x="-198889" y="-100110"/>
            <a:ext cx="2014791" cy="473128"/>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0"/>
          <p:cNvGrpSpPr/>
          <p:nvPr/>
        </p:nvGrpSpPr>
        <p:grpSpPr>
          <a:xfrm rot="10800000" flipH="1">
            <a:off x="3706041" y="4534879"/>
            <a:ext cx="920275" cy="1078300"/>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0"/>
          <p:cNvGrpSpPr/>
          <p:nvPr/>
        </p:nvGrpSpPr>
        <p:grpSpPr>
          <a:xfrm rot="10800000" flipH="1">
            <a:off x="4199991" y="4173929"/>
            <a:ext cx="1129225" cy="143925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0"/>
          <p:cNvGrpSpPr/>
          <p:nvPr/>
        </p:nvGrpSpPr>
        <p:grpSpPr>
          <a:xfrm rot="5400000" flipH="1">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2450700" y="3072854"/>
            <a:ext cx="4242600" cy="61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2" name="Google Shape;72;p3"/>
          <p:cNvSpPr txBox="1">
            <a:spLocks noGrp="1"/>
          </p:cNvSpPr>
          <p:nvPr>
            <p:ph type="title" idx="2" hasCustomPrompt="1"/>
          </p:nvPr>
        </p:nvSpPr>
        <p:spPr>
          <a:xfrm>
            <a:off x="3995121" y="1227576"/>
            <a:ext cx="1157400" cy="11574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3"/>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4" name="Google Shape;74;p3"/>
          <p:cNvGrpSpPr/>
          <p:nvPr/>
        </p:nvGrpSpPr>
        <p:grpSpPr>
          <a:xfrm flipH="1">
            <a:off x="7153751" y="4056822"/>
            <a:ext cx="2074949" cy="962378"/>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 name="Google Shape;84;p3"/>
          <p:cNvGrpSpPr/>
          <p:nvPr/>
        </p:nvGrpSpPr>
        <p:grpSpPr>
          <a:xfrm flipH="1">
            <a:off x="323625" y="3807546"/>
            <a:ext cx="1138350" cy="1418750"/>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flipH="1">
            <a:off x="210775" y="4159825"/>
            <a:ext cx="929375" cy="10578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6993948" y="5750"/>
            <a:ext cx="1195349" cy="1078296"/>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3"/>
          <p:cNvGrpSpPr/>
          <p:nvPr/>
        </p:nvGrpSpPr>
        <p:grpSpPr>
          <a:xfrm>
            <a:off x="7810151" y="-104276"/>
            <a:ext cx="1129225" cy="143925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3"/>
          <p:cNvGrpSpPr/>
          <p:nvPr/>
        </p:nvGrpSpPr>
        <p:grpSpPr>
          <a:xfrm rot="10800000" flipH="1">
            <a:off x="-784112" y="147249"/>
            <a:ext cx="1138350" cy="1418750"/>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rot="10800000" flipH="1">
            <a:off x="-370081" y="-96211"/>
            <a:ext cx="1138350" cy="1418750"/>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rot="10800000" flipH="1">
            <a:off x="70117" y="-395120"/>
            <a:ext cx="1138350" cy="1418750"/>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07" name="Google Shape;107;p4"/>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200"/>
            </a:lvl1pPr>
            <a:lvl2pPr marL="914400" lvl="1" indent="-317500" rtl="0">
              <a:lnSpc>
                <a:spcPct val="100000"/>
              </a:lnSpc>
              <a:spcBef>
                <a:spcPts val="1600"/>
              </a:spcBef>
              <a:spcAft>
                <a:spcPts val="0"/>
              </a:spcAft>
              <a:buSzPts val="1400"/>
              <a:buFont typeface="Raleway"/>
              <a:buChar char="○"/>
              <a:defRPr/>
            </a:lvl2pPr>
            <a:lvl3pPr marL="1371600" lvl="2" indent="-317500" rtl="0">
              <a:lnSpc>
                <a:spcPct val="100000"/>
              </a:lnSpc>
              <a:spcBef>
                <a:spcPts val="1600"/>
              </a:spcBef>
              <a:spcAft>
                <a:spcPts val="0"/>
              </a:spcAft>
              <a:buSzPts val="1400"/>
              <a:buFont typeface="Raleway"/>
              <a:buChar char="■"/>
              <a:defRPr/>
            </a:lvl3pPr>
            <a:lvl4pPr marL="1828800" lvl="3" indent="-317500" rtl="0">
              <a:lnSpc>
                <a:spcPct val="100000"/>
              </a:lnSpc>
              <a:spcBef>
                <a:spcPts val="1600"/>
              </a:spcBef>
              <a:spcAft>
                <a:spcPts val="0"/>
              </a:spcAft>
              <a:buSzPts val="1400"/>
              <a:buFont typeface="Raleway"/>
              <a:buChar char="●"/>
              <a:defRPr/>
            </a:lvl4pPr>
            <a:lvl5pPr marL="2286000" lvl="4" indent="-317500" rtl="0">
              <a:lnSpc>
                <a:spcPct val="100000"/>
              </a:lnSpc>
              <a:spcBef>
                <a:spcPts val="1600"/>
              </a:spcBef>
              <a:spcAft>
                <a:spcPts val="0"/>
              </a:spcAft>
              <a:buSzPts val="1400"/>
              <a:buFont typeface="Raleway"/>
              <a:buChar char="○"/>
              <a:defRPr/>
            </a:lvl5pPr>
            <a:lvl6pPr marL="2743200" lvl="5" indent="-317500" rtl="0">
              <a:lnSpc>
                <a:spcPct val="100000"/>
              </a:lnSpc>
              <a:spcBef>
                <a:spcPts val="1600"/>
              </a:spcBef>
              <a:spcAft>
                <a:spcPts val="0"/>
              </a:spcAft>
              <a:buSzPts val="1400"/>
              <a:buFont typeface="Raleway"/>
              <a:buChar char="■"/>
              <a:defRPr/>
            </a:lvl6pPr>
            <a:lvl7pPr marL="3200400" lvl="6" indent="-317500" rtl="0">
              <a:lnSpc>
                <a:spcPct val="100000"/>
              </a:lnSpc>
              <a:spcBef>
                <a:spcPts val="1600"/>
              </a:spcBef>
              <a:spcAft>
                <a:spcPts val="0"/>
              </a:spcAft>
              <a:buSzPts val="1400"/>
              <a:buFont typeface="Raleway"/>
              <a:buChar char="●"/>
              <a:defRPr/>
            </a:lvl7pPr>
            <a:lvl8pPr marL="3657600" lvl="7" indent="-317500" rtl="0">
              <a:lnSpc>
                <a:spcPct val="100000"/>
              </a:lnSpc>
              <a:spcBef>
                <a:spcPts val="1600"/>
              </a:spcBef>
              <a:spcAft>
                <a:spcPts val="0"/>
              </a:spcAft>
              <a:buSzPts val="1400"/>
              <a:buFont typeface="Raleway"/>
              <a:buChar char="○"/>
              <a:defRPr/>
            </a:lvl8pPr>
            <a:lvl9pPr marL="4114800" lvl="8" indent="-317500" rtl="0">
              <a:lnSpc>
                <a:spcPct val="100000"/>
              </a:lnSpc>
              <a:spcBef>
                <a:spcPts val="1600"/>
              </a:spcBef>
              <a:spcAft>
                <a:spcPts val="1600"/>
              </a:spcAft>
              <a:buSzPts val="1400"/>
              <a:buFont typeface="Raleway"/>
              <a:buChar char="■"/>
              <a:defRPr/>
            </a:lvl9pPr>
          </a:lstStyle>
          <a:p>
            <a:endParaRPr/>
          </a:p>
        </p:txBody>
      </p:sp>
      <p:sp>
        <p:nvSpPr>
          <p:cNvPr id="108" name="Google Shape;108;p4"/>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SemiBold"/>
                <a:ea typeface="Josefin Slab SemiBold"/>
                <a:cs typeface="Josefin Slab SemiBold"/>
                <a:sym typeface="Josefin Slab SemiBold"/>
              </a:defRPr>
            </a:lvl1pPr>
            <a:lvl2pPr lvl="1">
              <a:buNone/>
              <a:defRPr>
                <a:solidFill>
                  <a:srgbClr val="434343"/>
                </a:solidFill>
                <a:latin typeface="Josefin Slab SemiBold"/>
                <a:ea typeface="Josefin Slab SemiBold"/>
                <a:cs typeface="Josefin Slab SemiBold"/>
                <a:sym typeface="Josefin Slab SemiBold"/>
              </a:defRPr>
            </a:lvl2pPr>
            <a:lvl3pPr lvl="2">
              <a:buNone/>
              <a:defRPr>
                <a:solidFill>
                  <a:srgbClr val="434343"/>
                </a:solidFill>
                <a:latin typeface="Josefin Slab SemiBold"/>
                <a:ea typeface="Josefin Slab SemiBold"/>
                <a:cs typeface="Josefin Slab SemiBold"/>
                <a:sym typeface="Josefin Slab SemiBold"/>
              </a:defRPr>
            </a:lvl3pPr>
            <a:lvl4pPr lvl="3">
              <a:buNone/>
              <a:defRPr>
                <a:solidFill>
                  <a:srgbClr val="434343"/>
                </a:solidFill>
                <a:latin typeface="Josefin Slab SemiBold"/>
                <a:ea typeface="Josefin Slab SemiBold"/>
                <a:cs typeface="Josefin Slab SemiBold"/>
                <a:sym typeface="Josefin Slab SemiBold"/>
              </a:defRPr>
            </a:lvl4pPr>
            <a:lvl5pPr lvl="4">
              <a:buNone/>
              <a:defRPr>
                <a:solidFill>
                  <a:srgbClr val="434343"/>
                </a:solidFill>
                <a:latin typeface="Josefin Slab SemiBold"/>
                <a:ea typeface="Josefin Slab SemiBold"/>
                <a:cs typeface="Josefin Slab SemiBold"/>
                <a:sym typeface="Josefin Slab SemiBold"/>
              </a:defRPr>
            </a:lvl5pPr>
            <a:lvl6pPr lvl="5">
              <a:buNone/>
              <a:defRPr>
                <a:solidFill>
                  <a:srgbClr val="434343"/>
                </a:solidFill>
                <a:latin typeface="Josefin Slab SemiBold"/>
                <a:ea typeface="Josefin Slab SemiBold"/>
                <a:cs typeface="Josefin Slab SemiBold"/>
                <a:sym typeface="Josefin Slab SemiBold"/>
              </a:defRPr>
            </a:lvl6pPr>
            <a:lvl7pPr lvl="6">
              <a:buNone/>
              <a:defRPr>
                <a:solidFill>
                  <a:srgbClr val="434343"/>
                </a:solidFill>
                <a:latin typeface="Josefin Slab SemiBold"/>
                <a:ea typeface="Josefin Slab SemiBold"/>
                <a:cs typeface="Josefin Slab SemiBold"/>
                <a:sym typeface="Josefin Slab SemiBold"/>
              </a:defRPr>
            </a:lvl7pPr>
            <a:lvl8pPr lvl="7">
              <a:buNone/>
              <a:defRPr>
                <a:solidFill>
                  <a:srgbClr val="434343"/>
                </a:solidFill>
                <a:latin typeface="Josefin Slab SemiBold"/>
                <a:ea typeface="Josefin Slab SemiBold"/>
                <a:cs typeface="Josefin Slab SemiBold"/>
                <a:sym typeface="Josefin Slab SemiBold"/>
              </a:defRPr>
            </a:lvl8pPr>
            <a:lvl9pPr lvl="8">
              <a:buNone/>
              <a:defRPr>
                <a:solidFill>
                  <a:srgbClr val="434343"/>
                </a:solidFill>
                <a:latin typeface="Josefin Slab SemiBold"/>
                <a:ea typeface="Josefin Slab SemiBold"/>
                <a:cs typeface="Josefin Slab SemiBold"/>
                <a:sym typeface="Josefin Slab SemiBold"/>
              </a:defRPr>
            </a:lvl9pPr>
          </a:lstStyle>
          <a:p>
            <a:pPr marL="0" lvl="0" indent="0" algn="l" rtl="0">
              <a:spcBef>
                <a:spcPts val="0"/>
              </a:spcBef>
              <a:spcAft>
                <a:spcPts val="0"/>
              </a:spcAft>
              <a:buNone/>
            </a:pPr>
            <a:fld id="{00000000-1234-1234-1234-123412341234}" type="slidenum">
              <a:rPr lang="en"/>
              <a:t>‹#›</a:t>
            </a:fld>
            <a:endParaRPr/>
          </a:p>
        </p:txBody>
      </p:sp>
      <p:grpSp>
        <p:nvGrpSpPr>
          <p:cNvPr id="109" name="Google Shape;109;p4"/>
          <p:cNvGrpSpPr/>
          <p:nvPr/>
        </p:nvGrpSpPr>
        <p:grpSpPr>
          <a:xfrm>
            <a:off x="7754575" y="3807546"/>
            <a:ext cx="1138350" cy="1418750"/>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4"/>
          <p:cNvGrpSpPr/>
          <p:nvPr/>
        </p:nvGrpSpPr>
        <p:grpSpPr>
          <a:xfrm>
            <a:off x="7619075" y="-472615"/>
            <a:ext cx="1623175" cy="143925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 name="Google Shape;119;p4"/>
          <p:cNvGrpSpPr/>
          <p:nvPr/>
        </p:nvGrpSpPr>
        <p:grpSpPr>
          <a:xfrm>
            <a:off x="8076400" y="4159825"/>
            <a:ext cx="929375" cy="10578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4"/>
          <p:cNvGrpSpPr/>
          <p:nvPr/>
        </p:nvGrpSpPr>
        <p:grpSpPr>
          <a:xfrm>
            <a:off x="-784112" y="3808068"/>
            <a:ext cx="1138350" cy="1418750"/>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571562" y="4051528"/>
            <a:ext cx="1138350" cy="1418750"/>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6"/>
        <p:cNvGrpSpPr/>
        <p:nvPr/>
      </p:nvGrpSpPr>
      <p:grpSpPr>
        <a:xfrm>
          <a:off x="0" y="0"/>
          <a:ext cx="0" cy="0"/>
          <a:chOff x="0" y="0"/>
          <a:chExt cx="0" cy="0"/>
        </a:xfrm>
      </p:grpSpPr>
      <p:grpSp>
        <p:nvGrpSpPr>
          <p:cNvPr id="177" name="Google Shape;177;p7"/>
          <p:cNvGrpSpPr/>
          <p:nvPr/>
        </p:nvGrpSpPr>
        <p:grpSpPr>
          <a:xfrm>
            <a:off x="-240841" y="4543828"/>
            <a:ext cx="2014791" cy="473128"/>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7"/>
          <p:cNvGrpSpPr/>
          <p:nvPr/>
        </p:nvGrpSpPr>
        <p:grpSpPr>
          <a:xfrm>
            <a:off x="-185941" y="4793793"/>
            <a:ext cx="2014791" cy="473128"/>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7"/>
          <p:cNvGrpSpPr/>
          <p:nvPr/>
        </p:nvGrpSpPr>
        <p:grpSpPr>
          <a:xfrm>
            <a:off x="-27101" y="9826"/>
            <a:ext cx="1697125" cy="576045"/>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 name="Google Shape;192;p7"/>
          <p:cNvGrpSpPr/>
          <p:nvPr/>
        </p:nvGrpSpPr>
        <p:grpSpPr>
          <a:xfrm flipH="1">
            <a:off x="7374534" y="76783"/>
            <a:ext cx="2014791" cy="473128"/>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7"/>
          <p:cNvGrpSpPr/>
          <p:nvPr/>
        </p:nvGrpSpPr>
        <p:grpSpPr>
          <a:xfrm flipH="1">
            <a:off x="7472034" y="479147"/>
            <a:ext cx="2014791" cy="473128"/>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7"/>
          <p:cNvGrpSpPr/>
          <p:nvPr/>
        </p:nvGrpSpPr>
        <p:grpSpPr>
          <a:xfrm rot="10800000" flipH="1">
            <a:off x="6230050" y="4537371"/>
            <a:ext cx="920275" cy="1078300"/>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7"/>
          <p:cNvGrpSpPr/>
          <p:nvPr/>
        </p:nvGrpSpPr>
        <p:grpSpPr>
          <a:xfrm rot="10800000" flipH="1">
            <a:off x="6724000" y="4140263"/>
            <a:ext cx="1129225" cy="143925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7"/>
          <p:cNvSpPr txBox="1">
            <a:spLocks noGrp="1"/>
          </p:cNvSpPr>
          <p:nvPr>
            <p:ph type="title"/>
          </p:nvPr>
        </p:nvSpPr>
        <p:spPr>
          <a:xfrm>
            <a:off x="706725" y="980400"/>
            <a:ext cx="4254600" cy="8664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05" name="Google Shape;205;p7"/>
          <p:cNvSpPr txBox="1">
            <a:spLocks noGrp="1"/>
          </p:cNvSpPr>
          <p:nvPr>
            <p:ph type="body" idx="1"/>
          </p:nvPr>
        </p:nvSpPr>
        <p:spPr>
          <a:xfrm>
            <a:off x="713325" y="1770600"/>
            <a:ext cx="4254600" cy="24687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6"/>
        <p:cNvGrpSpPr/>
        <p:nvPr/>
      </p:nvGrpSpPr>
      <p:grpSpPr>
        <a:xfrm>
          <a:off x="0" y="0"/>
          <a:ext cx="0" cy="0"/>
          <a:chOff x="0" y="0"/>
          <a:chExt cx="0" cy="0"/>
        </a:xfrm>
      </p:grpSpPr>
      <p:grpSp>
        <p:nvGrpSpPr>
          <p:cNvPr id="207" name="Google Shape;207;p8"/>
          <p:cNvGrpSpPr/>
          <p:nvPr/>
        </p:nvGrpSpPr>
        <p:grpSpPr>
          <a:xfrm>
            <a:off x="260351" y="2145759"/>
            <a:ext cx="289868" cy="852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8"/>
          <p:cNvGrpSpPr/>
          <p:nvPr/>
        </p:nvGrpSpPr>
        <p:grpSpPr>
          <a:xfrm>
            <a:off x="6514438" y="4556641"/>
            <a:ext cx="2808779" cy="1148975"/>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8"/>
          <p:cNvGrpSpPr/>
          <p:nvPr/>
        </p:nvGrpSpPr>
        <p:grpSpPr>
          <a:xfrm rot="-5400000">
            <a:off x="7480661" y="4711608"/>
            <a:ext cx="2014791" cy="71973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3" name="Google Shape;223;p8"/>
          <p:cNvGrpSpPr/>
          <p:nvPr/>
        </p:nvGrpSpPr>
        <p:grpSpPr>
          <a:xfrm rot="-5400000">
            <a:off x="7870685" y="4684474"/>
            <a:ext cx="2014791" cy="4691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8"/>
          <p:cNvGrpSpPr/>
          <p:nvPr/>
        </p:nvGrpSpPr>
        <p:grpSpPr>
          <a:xfrm>
            <a:off x="7619075" y="-472615"/>
            <a:ext cx="1623175" cy="143925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8"/>
          <p:cNvGrpSpPr/>
          <p:nvPr/>
        </p:nvGrpSpPr>
        <p:grpSpPr>
          <a:xfrm>
            <a:off x="6362038" y="4861441"/>
            <a:ext cx="2808779" cy="1148975"/>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8"/>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29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713325"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0" name="Google Shape;300;p13"/>
          <p:cNvSpPr txBox="1">
            <a:spLocks noGrp="1"/>
          </p:cNvSpPr>
          <p:nvPr>
            <p:ph type="title" idx="2" hasCustomPrompt="1"/>
          </p:nvPr>
        </p:nvSpPr>
        <p:spPr>
          <a:xfrm>
            <a:off x="713325"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2" name="Google Shape;302;p13"/>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3" name="Google Shape;303;p13"/>
          <p:cNvSpPr txBox="1">
            <a:spLocks noGrp="1"/>
          </p:cNvSpPr>
          <p:nvPr>
            <p:ph type="title" idx="4" hasCustomPrompt="1"/>
          </p:nvPr>
        </p:nvSpPr>
        <p:spPr>
          <a:xfrm>
            <a:off x="3878250"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5" name="Google Shape;305;p13"/>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306" name="Google Shape;306;p13"/>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7" name="Google Shape;307;p13"/>
          <p:cNvSpPr txBox="1">
            <a:spLocks noGrp="1"/>
          </p:cNvSpPr>
          <p:nvPr>
            <p:ph type="title" idx="8" hasCustomPrompt="1"/>
          </p:nvPr>
        </p:nvSpPr>
        <p:spPr>
          <a:xfrm>
            <a:off x="720000"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subTitle" idx="9"/>
          </p:nvPr>
        </p:nvSpPr>
        <p:spPr>
          <a:xfrm>
            <a:off x="719988"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9" name="Google Shape;309;p13"/>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10" name="Google Shape;310;p13"/>
          <p:cNvSpPr txBox="1">
            <a:spLocks noGrp="1"/>
          </p:cNvSpPr>
          <p:nvPr>
            <p:ph type="title" idx="14" hasCustomPrompt="1"/>
          </p:nvPr>
        </p:nvSpPr>
        <p:spPr>
          <a:xfrm>
            <a:off x="3884925"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a:spLocks noGrp="1"/>
          </p:cNvSpPr>
          <p:nvPr>
            <p:ph type="subTitle" idx="15"/>
          </p:nvPr>
        </p:nvSpPr>
        <p:spPr>
          <a:xfrm>
            <a:off x="3884913"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312" name="Google Shape;312;p13"/>
          <p:cNvGrpSpPr/>
          <p:nvPr/>
        </p:nvGrpSpPr>
        <p:grpSpPr>
          <a:xfrm>
            <a:off x="7730824" y="2876232"/>
            <a:ext cx="1697125" cy="138273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3"/>
          <p:cNvGrpSpPr/>
          <p:nvPr/>
        </p:nvGrpSpPr>
        <p:grpSpPr>
          <a:xfrm>
            <a:off x="8620769" y="604477"/>
            <a:ext cx="640686" cy="543853"/>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713325" y="539700"/>
            <a:ext cx="35247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08" name="Google Shape;508;p19"/>
          <p:cNvGrpSpPr/>
          <p:nvPr/>
        </p:nvGrpSpPr>
        <p:grpSpPr>
          <a:xfrm>
            <a:off x="6521425" y="-33816"/>
            <a:ext cx="2852632" cy="755873"/>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3">
  <p:cSld name="CUSTOM_1_1">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19" name="Google Shape;519;p20"/>
          <p:cNvGrpSpPr/>
          <p:nvPr/>
        </p:nvGrpSpPr>
        <p:grpSpPr>
          <a:xfrm>
            <a:off x="-217866" y="4785686"/>
            <a:ext cx="2014791" cy="473128"/>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20"/>
          <p:cNvGrpSpPr/>
          <p:nvPr/>
        </p:nvGrpSpPr>
        <p:grpSpPr>
          <a:xfrm>
            <a:off x="-519445" y="4548261"/>
            <a:ext cx="2014791" cy="473128"/>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20"/>
          <p:cNvGrpSpPr/>
          <p:nvPr/>
        </p:nvGrpSpPr>
        <p:grpSpPr>
          <a:xfrm>
            <a:off x="283349" y="-475160"/>
            <a:ext cx="482550" cy="1505350"/>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0"/>
          <p:cNvGrpSpPr/>
          <p:nvPr/>
        </p:nvGrpSpPr>
        <p:grpSpPr>
          <a:xfrm>
            <a:off x="87035" y="-122260"/>
            <a:ext cx="482550" cy="1505350"/>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20"/>
          <p:cNvGrpSpPr/>
          <p:nvPr/>
        </p:nvGrpSpPr>
        <p:grpSpPr>
          <a:xfrm flipH="1">
            <a:off x="8377659" y="-483877"/>
            <a:ext cx="482550" cy="1505350"/>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0"/>
          <p:cNvGrpSpPr/>
          <p:nvPr/>
        </p:nvGrpSpPr>
        <p:grpSpPr>
          <a:xfrm flipH="1">
            <a:off x="8573974" y="-130977"/>
            <a:ext cx="482550" cy="1505350"/>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8" r:id="rId6"/>
    <p:sldLayoutId id="2147483659" r:id="rId7"/>
    <p:sldLayoutId id="2147483665" r:id="rId8"/>
    <p:sldLayoutId id="2147483666" r:id="rId9"/>
    <p:sldLayoutId id="2147483670" r:id="rId10"/>
    <p:sldLayoutId id="2147483674" r:id="rId11"/>
    <p:sldLayoutId id="2147483675" r:id="rId12"/>
    <p:sldLayoutId id="2147483676"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33"/>
          <p:cNvSpPr txBox="1">
            <a:spLocks noGrp="1"/>
          </p:cNvSpPr>
          <p:nvPr>
            <p:ph type="ctrTitle"/>
          </p:nvPr>
        </p:nvSpPr>
        <p:spPr>
          <a:xfrm>
            <a:off x="753688" y="765110"/>
            <a:ext cx="5411400" cy="186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accent1"/>
                </a:solidFill>
              </a:rPr>
              <a:t>Superposition Theorem</a:t>
            </a:r>
            <a:endParaRPr sz="3600" dirty="0">
              <a:solidFill>
                <a:schemeClr val="accent1"/>
              </a:solidFill>
            </a:endParaRPr>
          </a:p>
        </p:txBody>
      </p:sp>
      <p:sp>
        <p:nvSpPr>
          <p:cNvPr id="865" name="Google Shape;865;p33"/>
          <p:cNvSpPr txBox="1">
            <a:spLocks noGrp="1"/>
          </p:cNvSpPr>
          <p:nvPr>
            <p:ph type="subTitle" idx="1"/>
          </p:nvPr>
        </p:nvSpPr>
        <p:spPr>
          <a:xfrm>
            <a:off x="4966514" y="2579630"/>
            <a:ext cx="5326093" cy="5199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u="sng" dirty="0">
                <a:solidFill>
                  <a:schemeClr val="tx1"/>
                </a:solidFill>
              </a:rPr>
              <a:t>Presented by</a:t>
            </a:r>
            <a:r>
              <a:rPr lang="en" sz="1600" dirty="0">
                <a:solidFill>
                  <a:schemeClr val="tx1"/>
                </a:solidFill>
              </a:rPr>
              <a:t>:</a:t>
            </a:r>
          </a:p>
          <a:p>
            <a:pPr marL="0" lvl="0" indent="0" algn="l" rtl="0">
              <a:spcBef>
                <a:spcPts val="0"/>
              </a:spcBef>
              <a:spcAft>
                <a:spcPts val="0"/>
              </a:spcAft>
              <a:buNone/>
            </a:pPr>
            <a:endParaRPr lang="en" sz="1600" dirty="0">
              <a:solidFill>
                <a:schemeClr val="tx1"/>
              </a:solidFill>
            </a:endParaRPr>
          </a:p>
          <a:p>
            <a:pPr marL="0" lvl="0" indent="0" algn="l" rtl="0">
              <a:spcBef>
                <a:spcPts val="0"/>
              </a:spcBef>
              <a:spcAft>
                <a:spcPts val="0"/>
              </a:spcAft>
              <a:buNone/>
            </a:pPr>
            <a:r>
              <a:rPr lang="en" sz="1600" dirty="0">
                <a:solidFill>
                  <a:schemeClr val="tx1"/>
                </a:solidFill>
              </a:rPr>
              <a:t>Mohima Kabir (221-15-5855)</a:t>
            </a:r>
            <a:br>
              <a:rPr lang="en" sz="1600" dirty="0">
                <a:solidFill>
                  <a:schemeClr val="tx1"/>
                </a:solidFill>
              </a:rPr>
            </a:br>
            <a:r>
              <a:rPr lang="en" sz="1600" dirty="0">
                <a:solidFill>
                  <a:schemeClr val="tx1"/>
                </a:solidFill>
              </a:rPr>
              <a:t>Ashrufa Anne (221-15-5046)</a:t>
            </a:r>
          </a:p>
          <a:p>
            <a:pPr marL="0" lvl="0" indent="0" algn="l" rtl="0">
              <a:spcBef>
                <a:spcPts val="0"/>
              </a:spcBef>
              <a:spcAft>
                <a:spcPts val="0"/>
              </a:spcAft>
              <a:buNone/>
            </a:pPr>
            <a:r>
              <a:rPr lang="en" sz="1600" dirty="0">
                <a:solidFill>
                  <a:schemeClr val="tx1"/>
                </a:solidFill>
              </a:rPr>
              <a:t>Sumaiya </a:t>
            </a:r>
            <a:r>
              <a:rPr lang="en" sz="1600">
                <a:solidFill>
                  <a:schemeClr val="tx1"/>
                </a:solidFill>
              </a:rPr>
              <a:t>Ritu (221-15-5173)</a:t>
            </a:r>
            <a:endParaRPr lang="en" sz="1600" dirty="0">
              <a:solidFill>
                <a:schemeClr val="tx1"/>
              </a:solidFill>
            </a:endParaRPr>
          </a:p>
          <a:p>
            <a:pPr marL="0" lvl="0" indent="0" algn="l" rtl="0">
              <a:spcBef>
                <a:spcPts val="0"/>
              </a:spcBef>
              <a:spcAft>
                <a:spcPts val="0"/>
              </a:spcAft>
              <a:buNone/>
            </a:pPr>
            <a:r>
              <a:rPr lang="en" sz="1600" dirty="0">
                <a:solidFill>
                  <a:schemeClr val="tx1"/>
                </a:solidFill>
              </a:rPr>
              <a:t>Rizwan Shariare Shopno (221-15-4788)</a:t>
            </a:r>
          </a:p>
          <a:p>
            <a:pPr marL="0" lvl="0" indent="0" algn="l" rtl="0">
              <a:spcBef>
                <a:spcPts val="0"/>
              </a:spcBef>
              <a:spcAft>
                <a:spcPts val="0"/>
              </a:spcAft>
              <a:buNone/>
            </a:pPr>
            <a:endParaRPr lang="en" sz="1600" dirty="0">
              <a:solidFill>
                <a:schemeClr val="tx1"/>
              </a:solidFill>
            </a:endParaRPr>
          </a:p>
          <a:p>
            <a:pPr marL="0" indent="0"/>
            <a:r>
              <a:rPr lang="en" sz="1600" u="sng" dirty="0">
                <a:solidFill>
                  <a:schemeClr val="tx1"/>
                </a:solidFill>
              </a:rPr>
              <a:t>Presented to</a:t>
            </a:r>
            <a:r>
              <a:rPr lang="en" sz="1600" dirty="0">
                <a:solidFill>
                  <a:schemeClr val="tx1"/>
                </a:solidFill>
              </a:rPr>
              <a:t>:</a:t>
            </a:r>
          </a:p>
          <a:p>
            <a:pPr marL="0" indent="0"/>
            <a:endParaRPr lang="en" sz="1600" dirty="0">
              <a:solidFill>
                <a:schemeClr val="tx1"/>
              </a:solidFill>
            </a:endParaRPr>
          </a:p>
          <a:p>
            <a:pPr marL="0" indent="0"/>
            <a:r>
              <a:rPr lang="en" sz="1600" b="1" dirty="0">
                <a:solidFill>
                  <a:schemeClr val="tx1"/>
                </a:solidFill>
              </a:rPr>
              <a:t>Md. Hasan Imam Bijoy</a:t>
            </a:r>
            <a:br>
              <a:rPr lang="en" sz="1600" dirty="0">
                <a:solidFill>
                  <a:schemeClr val="tx1"/>
                </a:solidFill>
              </a:rPr>
            </a:br>
            <a:r>
              <a:rPr lang="en" sz="1600" dirty="0">
                <a:solidFill>
                  <a:schemeClr val="tx1"/>
                </a:solidFill>
              </a:rPr>
              <a:t>Lecturer, Dept. of CSE</a:t>
            </a:r>
          </a:p>
          <a:p>
            <a:pPr marL="0" indent="0"/>
            <a:r>
              <a:rPr lang="en" sz="1600" dirty="0">
                <a:solidFill>
                  <a:schemeClr val="tx1"/>
                </a:solidFill>
              </a:rPr>
              <a:t>Daffodil International University</a:t>
            </a:r>
          </a:p>
          <a:p>
            <a:pPr marL="0" indent="0"/>
            <a:endParaRPr lang="en" sz="1600" dirty="0">
              <a:solidFill>
                <a:schemeClr val="tx1"/>
              </a:solidFill>
            </a:endParaRPr>
          </a:p>
          <a:p>
            <a:pPr marL="0" indent="0"/>
            <a:endParaRPr lang="en" sz="1600" dirty="0">
              <a:solidFill>
                <a:schemeClr val="tx1"/>
              </a:solidFill>
            </a:endParaRPr>
          </a:p>
          <a:p>
            <a:pPr marL="0" lvl="0" indent="0" algn="l" rtl="0">
              <a:spcBef>
                <a:spcPts val="0"/>
              </a:spcBef>
              <a:spcAft>
                <a:spcPts val="0"/>
              </a:spcAft>
              <a:buNone/>
            </a:pPr>
            <a:endParaRPr lang="en" sz="1600" dirty="0">
              <a:solidFill>
                <a:schemeClr val="tx1"/>
              </a:solidFill>
            </a:endParaRPr>
          </a:p>
        </p:txBody>
      </p:sp>
      <p:grpSp>
        <p:nvGrpSpPr>
          <p:cNvPr id="866" name="Google Shape;866;p33"/>
          <p:cNvGrpSpPr/>
          <p:nvPr/>
        </p:nvGrpSpPr>
        <p:grpSpPr>
          <a:xfrm>
            <a:off x="-85249" y="4056822"/>
            <a:ext cx="2074949" cy="962378"/>
            <a:chOff x="-85249" y="3960975"/>
            <a:chExt cx="2074949" cy="962378"/>
          </a:xfrm>
        </p:grpSpPr>
        <p:grpSp>
          <p:nvGrpSpPr>
            <p:cNvPr id="867" name="Google Shape;867;p33"/>
            <p:cNvGrpSpPr/>
            <p:nvPr/>
          </p:nvGrpSpPr>
          <p:grpSpPr>
            <a:xfrm>
              <a:off x="-44137" y="3960975"/>
              <a:ext cx="2033837" cy="459179"/>
              <a:chOff x="-101291" y="3971002"/>
              <a:chExt cx="2033837" cy="459179"/>
            </a:xfrm>
          </p:grpSpPr>
          <p:sp>
            <p:nvSpPr>
              <p:cNvPr id="868" name="Google Shape;868;p3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33"/>
            <p:cNvGrpSpPr/>
            <p:nvPr/>
          </p:nvGrpSpPr>
          <p:grpSpPr>
            <a:xfrm>
              <a:off x="-85249" y="4203623"/>
              <a:ext cx="2014791" cy="469195"/>
              <a:chOff x="-35118" y="4163517"/>
              <a:chExt cx="2014791" cy="469195"/>
            </a:xfrm>
          </p:grpSpPr>
          <p:sp>
            <p:nvSpPr>
              <p:cNvPr id="871" name="Google Shape;871;p3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33"/>
            <p:cNvGrpSpPr/>
            <p:nvPr/>
          </p:nvGrpSpPr>
          <p:grpSpPr>
            <a:xfrm>
              <a:off x="-85249" y="4454155"/>
              <a:ext cx="2014791" cy="469199"/>
              <a:chOff x="-35118" y="4345992"/>
              <a:chExt cx="2014791" cy="469199"/>
            </a:xfrm>
          </p:grpSpPr>
          <p:sp>
            <p:nvSpPr>
              <p:cNvPr id="874" name="Google Shape;874;p3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9" name="Google Shape;879;p33"/>
          <p:cNvGrpSpPr/>
          <p:nvPr/>
        </p:nvGrpSpPr>
        <p:grpSpPr>
          <a:xfrm>
            <a:off x="4603700" y="-467301"/>
            <a:ext cx="2240950" cy="1657325"/>
            <a:chOff x="4603700" y="-443725"/>
            <a:chExt cx="2240950" cy="1657325"/>
          </a:xfrm>
        </p:grpSpPr>
        <p:sp>
          <p:nvSpPr>
            <p:cNvPr id="880" name="Google Shape;880;p3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47"/>
        <p:cNvGrpSpPr/>
        <p:nvPr/>
      </p:nvGrpSpPr>
      <p:grpSpPr>
        <a:xfrm>
          <a:off x="0" y="0"/>
          <a:ext cx="0" cy="0"/>
          <a:chOff x="0" y="0"/>
          <a:chExt cx="0" cy="0"/>
        </a:xfrm>
      </p:grpSpPr>
      <p:sp>
        <p:nvSpPr>
          <p:cNvPr id="31" name="Google Shape;2497;p58">
            <a:extLst>
              <a:ext uri="{FF2B5EF4-FFF2-40B4-BE49-F238E27FC236}">
                <a16:creationId xmlns:a16="http://schemas.microsoft.com/office/drawing/2014/main" id="{1F2E2D9B-B2D0-4822-8C44-CA72FBD85418}"/>
              </a:ext>
            </a:extLst>
          </p:cNvPr>
          <p:cNvSpPr txBox="1">
            <a:spLocks/>
          </p:cNvSpPr>
          <p:nvPr/>
        </p:nvSpPr>
        <p:spPr>
          <a:xfrm>
            <a:off x="2120254" y="1839829"/>
            <a:ext cx="4903491" cy="15589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r>
              <a:rPr lang="en-US" sz="60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35"/>
          <p:cNvSpPr txBox="1">
            <a:spLocks noGrp="1"/>
          </p:cNvSpPr>
          <p:nvPr>
            <p:ph type="title"/>
          </p:nvPr>
        </p:nvSpPr>
        <p:spPr>
          <a:xfrm>
            <a:off x="1400852" y="1181612"/>
            <a:ext cx="4190272" cy="6136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 to superposition theorem</a:t>
            </a:r>
            <a:endParaRPr dirty="0"/>
          </a:p>
        </p:txBody>
      </p:sp>
      <p:sp>
        <p:nvSpPr>
          <p:cNvPr id="909" name="Google Shape;909;p35"/>
          <p:cNvSpPr txBox="1">
            <a:spLocks noGrp="1"/>
          </p:cNvSpPr>
          <p:nvPr>
            <p:ph type="title" idx="2"/>
          </p:nvPr>
        </p:nvSpPr>
        <p:spPr>
          <a:xfrm>
            <a:off x="720000" y="1184386"/>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911" name="Google Shape;911;p35"/>
          <p:cNvSpPr txBox="1">
            <a:spLocks noGrp="1"/>
          </p:cNvSpPr>
          <p:nvPr>
            <p:ph type="title" idx="3"/>
          </p:nvPr>
        </p:nvSpPr>
        <p:spPr>
          <a:xfrm>
            <a:off x="1400852" y="1995850"/>
            <a:ext cx="4378810" cy="57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Applications of superposition theorem</a:t>
            </a:r>
            <a:endParaRPr dirty="0"/>
          </a:p>
        </p:txBody>
      </p:sp>
      <p:sp>
        <p:nvSpPr>
          <p:cNvPr id="912" name="Google Shape;912;p35"/>
          <p:cNvSpPr txBox="1">
            <a:spLocks noGrp="1"/>
          </p:cNvSpPr>
          <p:nvPr>
            <p:ph type="title" idx="4"/>
          </p:nvPr>
        </p:nvSpPr>
        <p:spPr>
          <a:xfrm>
            <a:off x="697257" y="2055462"/>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914" name="Google Shape;914;p35"/>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sp>
        <p:nvSpPr>
          <p:cNvPr id="915" name="Google Shape;915;p35"/>
          <p:cNvSpPr txBox="1">
            <a:spLocks noGrp="1"/>
          </p:cNvSpPr>
          <p:nvPr>
            <p:ph type="title" idx="7"/>
          </p:nvPr>
        </p:nvSpPr>
        <p:spPr>
          <a:xfrm>
            <a:off x="1448486" y="2949875"/>
            <a:ext cx="4726207"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Working of superposition theorem</a:t>
            </a:r>
            <a:endParaRPr dirty="0"/>
          </a:p>
        </p:txBody>
      </p:sp>
      <p:sp>
        <p:nvSpPr>
          <p:cNvPr id="916" name="Google Shape;916;p35"/>
          <p:cNvSpPr txBox="1">
            <a:spLocks noGrp="1"/>
          </p:cNvSpPr>
          <p:nvPr>
            <p:ph type="title" idx="8"/>
          </p:nvPr>
        </p:nvSpPr>
        <p:spPr>
          <a:xfrm>
            <a:off x="697257" y="2931318"/>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918" name="Google Shape;918;p35"/>
          <p:cNvSpPr txBox="1">
            <a:spLocks noGrp="1"/>
          </p:cNvSpPr>
          <p:nvPr>
            <p:ph type="title" idx="13"/>
          </p:nvPr>
        </p:nvSpPr>
        <p:spPr>
          <a:xfrm>
            <a:off x="1435829" y="3596150"/>
            <a:ext cx="2403305"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Requirements</a:t>
            </a:r>
            <a:endParaRPr dirty="0"/>
          </a:p>
        </p:txBody>
      </p:sp>
      <p:sp>
        <p:nvSpPr>
          <p:cNvPr id="919" name="Google Shape;919;p35"/>
          <p:cNvSpPr txBox="1">
            <a:spLocks noGrp="1"/>
          </p:cNvSpPr>
          <p:nvPr>
            <p:ph type="title" idx="14"/>
          </p:nvPr>
        </p:nvSpPr>
        <p:spPr>
          <a:xfrm>
            <a:off x="664175" y="3597729"/>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grpSp>
        <p:nvGrpSpPr>
          <p:cNvPr id="921" name="Google Shape;921;p35"/>
          <p:cNvGrpSpPr/>
          <p:nvPr/>
        </p:nvGrpSpPr>
        <p:grpSpPr>
          <a:xfrm>
            <a:off x="6673825" y="1829350"/>
            <a:ext cx="2649775" cy="3476500"/>
            <a:chOff x="6528600" y="1774925"/>
            <a:chExt cx="2649775" cy="3476500"/>
          </a:xfrm>
        </p:grpSpPr>
        <p:sp>
          <p:nvSpPr>
            <p:cNvPr id="922" name="Google Shape;922;p35"/>
            <p:cNvSpPr/>
            <p:nvPr/>
          </p:nvSpPr>
          <p:spPr>
            <a:xfrm>
              <a:off x="6737575" y="3314450"/>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5"/>
            <p:cNvSpPr/>
            <p:nvPr/>
          </p:nvSpPr>
          <p:spPr>
            <a:xfrm>
              <a:off x="6825725" y="2420825"/>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5"/>
            <p:cNvSpPr/>
            <p:nvPr/>
          </p:nvSpPr>
          <p:spPr>
            <a:xfrm>
              <a:off x="6632700" y="1774925"/>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5"/>
            <p:cNvSpPr/>
            <p:nvPr/>
          </p:nvSpPr>
          <p:spPr>
            <a:xfrm>
              <a:off x="6528600" y="3209600"/>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5"/>
            <p:cNvSpPr/>
            <p:nvPr/>
          </p:nvSpPr>
          <p:spPr>
            <a:xfrm>
              <a:off x="6789250" y="2050750"/>
              <a:ext cx="2389125" cy="955975"/>
            </a:xfrm>
            <a:custGeom>
              <a:avLst/>
              <a:gdLst/>
              <a:ahLst/>
              <a:cxnLst/>
              <a:rect l="l" t="t" r="r" b="b"/>
              <a:pathLst>
                <a:path w="95565" h="38239" fill="none" extrusionOk="0">
                  <a:moveTo>
                    <a:pt x="0" y="38238"/>
                  </a:moveTo>
                  <a:lnTo>
                    <a:pt x="37843" y="1"/>
                  </a:lnTo>
                  <a:lnTo>
                    <a:pt x="95564"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5"/>
            <p:cNvSpPr/>
            <p:nvPr/>
          </p:nvSpPr>
          <p:spPr>
            <a:xfrm>
              <a:off x="6699575" y="2991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5"/>
            <p:cNvSpPr/>
            <p:nvPr/>
          </p:nvSpPr>
          <p:spPr>
            <a:xfrm>
              <a:off x="6737575" y="3594850"/>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5"/>
            <p:cNvSpPr/>
            <p:nvPr/>
          </p:nvSpPr>
          <p:spPr>
            <a:xfrm>
              <a:off x="6825725" y="3692125"/>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5"/>
            <p:cNvSpPr/>
            <p:nvPr/>
          </p:nvSpPr>
          <p:spPr>
            <a:xfrm>
              <a:off x="6632700" y="3769625"/>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5"/>
            <p:cNvSpPr/>
            <p:nvPr/>
          </p:nvSpPr>
          <p:spPr>
            <a:xfrm>
              <a:off x="6528600" y="3699725"/>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5"/>
            <p:cNvSpPr/>
            <p:nvPr/>
          </p:nvSpPr>
          <p:spPr>
            <a:xfrm>
              <a:off x="6789250" y="4019625"/>
              <a:ext cx="2389125" cy="956725"/>
            </a:xfrm>
            <a:custGeom>
              <a:avLst/>
              <a:gdLst/>
              <a:ahLst/>
              <a:cxnLst/>
              <a:rect l="l" t="t" r="r" b="b"/>
              <a:pathLst>
                <a:path w="95565" h="38269" fill="none" extrusionOk="0">
                  <a:moveTo>
                    <a:pt x="0" y="1"/>
                  </a:moveTo>
                  <a:lnTo>
                    <a:pt x="37843" y="38269"/>
                  </a:lnTo>
                  <a:lnTo>
                    <a:pt x="95564" y="38269"/>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5"/>
            <p:cNvSpPr/>
            <p:nvPr/>
          </p:nvSpPr>
          <p:spPr>
            <a:xfrm>
              <a:off x="6699575" y="3917800"/>
              <a:ext cx="118575" cy="118575"/>
            </a:xfrm>
            <a:custGeom>
              <a:avLst/>
              <a:gdLst/>
              <a:ahLst/>
              <a:cxnLst/>
              <a:rect l="l" t="t" r="r" b="b"/>
              <a:pathLst>
                <a:path w="4743" h="4743" fill="none" extrusionOk="0">
                  <a:moveTo>
                    <a:pt x="1" y="2706"/>
                  </a:moveTo>
                  <a:cubicBezTo>
                    <a:pt x="1" y="913"/>
                    <a:pt x="2189" y="1"/>
                    <a:pt x="3466" y="1277"/>
                  </a:cubicBezTo>
                  <a:cubicBezTo>
                    <a:pt x="4742" y="2554"/>
                    <a:pt x="3830" y="4742"/>
                    <a:pt x="2037" y="4742"/>
                  </a:cubicBezTo>
                  <a:cubicBezTo>
                    <a:pt x="912" y="4742"/>
                    <a:pt x="1" y="3831"/>
                    <a:pt x="1"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35"/>
          <p:cNvGrpSpPr/>
          <p:nvPr/>
        </p:nvGrpSpPr>
        <p:grpSpPr>
          <a:xfrm>
            <a:off x="6521425" y="118391"/>
            <a:ext cx="2853985" cy="1525277"/>
            <a:chOff x="6521425" y="153500"/>
            <a:chExt cx="2853985" cy="1525277"/>
          </a:xfrm>
        </p:grpSpPr>
        <p:grpSp>
          <p:nvGrpSpPr>
            <p:cNvPr id="935" name="Google Shape;935;p35"/>
            <p:cNvGrpSpPr/>
            <p:nvPr/>
          </p:nvGrpSpPr>
          <p:grpSpPr>
            <a:xfrm>
              <a:off x="6521425" y="153500"/>
              <a:ext cx="2257381" cy="391400"/>
              <a:chOff x="6521425" y="153500"/>
              <a:chExt cx="2257381" cy="391400"/>
            </a:xfrm>
          </p:grpSpPr>
          <p:sp>
            <p:nvSpPr>
              <p:cNvPr id="936" name="Google Shape;936;p35"/>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5"/>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35"/>
            <p:cNvGrpSpPr/>
            <p:nvPr/>
          </p:nvGrpSpPr>
          <p:grpSpPr>
            <a:xfrm>
              <a:off x="6826225" y="326868"/>
              <a:ext cx="2547832" cy="405548"/>
              <a:chOff x="6826225" y="344423"/>
              <a:chExt cx="2547832" cy="405548"/>
            </a:xfrm>
          </p:grpSpPr>
          <p:sp>
            <p:nvSpPr>
              <p:cNvPr id="939" name="Google Shape;939;p35"/>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5"/>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35"/>
            <p:cNvSpPr/>
            <p:nvPr/>
          </p:nvSpPr>
          <p:spPr>
            <a:xfrm>
              <a:off x="6775775" y="828443"/>
              <a:ext cx="1708408"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5"/>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3" name="Google Shape;943;p35"/>
            <p:cNvGrpSpPr/>
            <p:nvPr/>
          </p:nvGrpSpPr>
          <p:grpSpPr>
            <a:xfrm>
              <a:off x="6673825" y="951277"/>
              <a:ext cx="1810358" cy="117800"/>
              <a:chOff x="6673825" y="951277"/>
              <a:chExt cx="1810358" cy="117800"/>
            </a:xfrm>
          </p:grpSpPr>
          <p:sp>
            <p:nvSpPr>
              <p:cNvPr id="944" name="Google Shape;944;p35"/>
              <p:cNvSpPr/>
              <p:nvPr/>
            </p:nvSpPr>
            <p:spPr>
              <a:xfrm>
                <a:off x="6775775" y="990814"/>
                <a:ext cx="1708408" cy="25222"/>
              </a:xfrm>
              <a:custGeom>
                <a:avLst/>
                <a:gdLst/>
                <a:ahLst/>
                <a:cxnLst/>
                <a:rect l="l" t="t" r="r" b="b"/>
                <a:pathLst>
                  <a:path w="39150" h="578" extrusionOk="0">
                    <a:moveTo>
                      <a:pt x="0" y="0"/>
                    </a:moveTo>
                    <a:lnTo>
                      <a:pt x="0" y="578"/>
                    </a:lnTo>
                    <a:lnTo>
                      <a:pt x="39150" y="57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5"/>
              <p:cNvSpPr/>
              <p:nvPr/>
            </p:nvSpPr>
            <p:spPr>
              <a:xfrm>
                <a:off x="6673825" y="951277"/>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35"/>
            <p:cNvGrpSpPr/>
            <p:nvPr/>
          </p:nvGrpSpPr>
          <p:grpSpPr>
            <a:xfrm>
              <a:off x="6826225" y="1108284"/>
              <a:ext cx="2549185" cy="396427"/>
              <a:chOff x="6826225" y="1090729"/>
              <a:chExt cx="2549185" cy="396427"/>
            </a:xfrm>
          </p:grpSpPr>
          <p:sp>
            <p:nvSpPr>
              <p:cNvPr id="947" name="Google Shape;947;p35"/>
              <p:cNvSpPr/>
              <p:nvPr/>
            </p:nvSpPr>
            <p:spPr>
              <a:xfrm>
                <a:off x="6928175" y="1136704"/>
                <a:ext cx="2447235" cy="350453"/>
              </a:xfrm>
              <a:custGeom>
                <a:avLst/>
                <a:gdLst/>
                <a:ahLst/>
                <a:cxnLst/>
                <a:rect l="l" t="t" r="r" b="b"/>
                <a:pathLst>
                  <a:path w="56081" h="8031" extrusionOk="0">
                    <a:moveTo>
                      <a:pt x="35564" y="1"/>
                    </a:moveTo>
                    <a:cubicBezTo>
                      <a:pt x="35533" y="1"/>
                      <a:pt x="35502" y="3"/>
                      <a:pt x="35472" y="7"/>
                    </a:cubicBezTo>
                    <a:lnTo>
                      <a:pt x="0" y="7"/>
                    </a:lnTo>
                    <a:lnTo>
                      <a:pt x="0" y="584"/>
                    </a:lnTo>
                    <a:lnTo>
                      <a:pt x="35594" y="584"/>
                    </a:lnTo>
                    <a:cubicBezTo>
                      <a:pt x="35624" y="614"/>
                      <a:pt x="35654" y="645"/>
                      <a:pt x="35685" y="675"/>
                    </a:cubicBezTo>
                    <a:cubicBezTo>
                      <a:pt x="35746" y="736"/>
                      <a:pt x="35776" y="797"/>
                      <a:pt x="35837" y="827"/>
                    </a:cubicBezTo>
                    <a:lnTo>
                      <a:pt x="42706" y="7697"/>
                    </a:lnTo>
                    <a:cubicBezTo>
                      <a:pt x="42858" y="7909"/>
                      <a:pt x="43132" y="8031"/>
                      <a:pt x="43375" y="8031"/>
                    </a:cubicBezTo>
                    <a:lnTo>
                      <a:pt x="43527" y="8001"/>
                    </a:lnTo>
                    <a:lnTo>
                      <a:pt x="56080" y="8001"/>
                    </a:lnTo>
                    <a:lnTo>
                      <a:pt x="56080" y="7423"/>
                    </a:lnTo>
                    <a:lnTo>
                      <a:pt x="43497" y="7423"/>
                    </a:lnTo>
                    <a:cubicBezTo>
                      <a:pt x="43284" y="7423"/>
                      <a:pt x="43223" y="7423"/>
                      <a:pt x="43223" y="7362"/>
                    </a:cubicBezTo>
                    <a:lnTo>
                      <a:pt x="36232" y="371"/>
                    </a:lnTo>
                    <a:cubicBezTo>
                      <a:pt x="36202" y="341"/>
                      <a:pt x="36171" y="311"/>
                      <a:pt x="36141" y="280"/>
                    </a:cubicBezTo>
                    <a:cubicBezTo>
                      <a:pt x="36008" y="94"/>
                      <a:pt x="35782" y="1"/>
                      <a:pt x="35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5"/>
              <p:cNvSpPr/>
              <p:nvPr/>
            </p:nvSpPr>
            <p:spPr>
              <a:xfrm>
                <a:off x="6826225" y="1090729"/>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35"/>
            <p:cNvGrpSpPr/>
            <p:nvPr/>
          </p:nvGrpSpPr>
          <p:grpSpPr>
            <a:xfrm>
              <a:off x="6521425" y="1294500"/>
              <a:ext cx="2256028" cy="384277"/>
              <a:chOff x="6521425" y="1294500"/>
              <a:chExt cx="2256028" cy="384277"/>
            </a:xfrm>
          </p:grpSpPr>
          <p:sp>
            <p:nvSpPr>
              <p:cNvPr id="950" name="Google Shape;950;p35"/>
              <p:cNvSpPr/>
              <p:nvPr/>
            </p:nvSpPr>
            <p:spPr>
              <a:xfrm>
                <a:off x="6623375" y="1336528"/>
                <a:ext cx="2154078" cy="342249"/>
              </a:xfrm>
              <a:custGeom>
                <a:avLst/>
                <a:gdLst/>
                <a:ahLst/>
                <a:cxnLst/>
                <a:rect l="l" t="t" r="r" b="b"/>
                <a:pathLst>
                  <a:path w="49363" h="7843" extrusionOk="0">
                    <a:moveTo>
                      <a:pt x="0" y="0"/>
                    </a:moveTo>
                    <a:lnTo>
                      <a:pt x="0" y="578"/>
                    </a:lnTo>
                    <a:lnTo>
                      <a:pt x="34104" y="578"/>
                    </a:lnTo>
                    <a:lnTo>
                      <a:pt x="41095" y="7569"/>
                    </a:lnTo>
                    <a:lnTo>
                      <a:pt x="41369" y="7842"/>
                    </a:lnTo>
                    <a:lnTo>
                      <a:pt x="49363" y="7842"/>
                    </a:lnTo>
                    <a:lnTo>
                      <a:pt x="49363" y="7265"/>
                    </a:lnTo>
                    <a:lnTo>
                      <a:pt x="41642" y="7265"/>
                    </a:lnTo>
                    <a:lnTo>
                      <a:pt x="34408" y="31"/>
                    </a:lnTo>
                    <a:lnTo>
                      <a:pt x="34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5"/>
              <p:cNvSpPr/>
              <p:nvPr/>
            </p:nvSpPr>
            <p:spPr>
              <a:xfrm>
                <a:off x="6521425" y="1294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 name="Google Shape;919;p35">
            <a:extLst>
              <a:ext uri="{FF2B5EF4-FFF2-40B4-BE49-F238E27FC236}">
                <a16:creationId xmlns:a16="http://schemas.microsoft.com/office/drawing/2014/main" id="{292205C3-66E2-4CE5-9E08-D8F1176B801D}"/>
              </a:ext>
            </a:extLst>
          </p:cNvPr>
          <p:cNvSpPr txBox="1">
            <a:spLocks/>
          </p:cNvSpPr>
          <p:nvPr/>
        </p:nvSpPr>
        <p:spPr>
          <a:xfrm>
            <a:off x="664175" y="4288562"/>
            <a:ext cx="9084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a:buNone/>
              <a:defRPr sz="35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 dirty="0"/>
              <a:t>05</a:t>
            </a:r>
          </a:p>
        </p:txBody>
      </p:sp>
      <p:sp>
        <p:nvSpPr>
          <p:cNvPr id="57" name="Google Shape;918;p35">
            <a:extLst>
              <a:ext uri="{FF2B5EF4-FFF2-40B4-BE49-F238E27FC236}">
                <a16:creationId xmlns:a16="http://schemas.microsoft.com/office/drawing/2014/main" id="{D409B455-255B-43B6-9D81-0FBFCA6D0887}"/>
              </a:ext>
            </a:extLst>
          </p:cNvPr>
          <p:cNvSpPr txBox="1">
            <a:spLocks/>
          </p:cNvSpPr>
          <p:nvPr/>
        </p:nvSpPr>
        <p:spPr>
          <a:xfrm>
            <a:off x="1389456" y="4326000"/>
            <a:ext cx="2449677"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US" dirty="0"/>
              <a:t>Circuit Diagram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269049" y="464431"/>
            <a:ext cx="4790119"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1"/>
                </a:solidFill>
              </a:rPr>
              <a:t>Introduction to superposition theorem</a:t>
            </a:r>
            <a:endParaRPr sz="3200" dirty="0">
              <a:solidFill>
                <a:schemeClr val="accent1"/>
              </a:solidFill>
            </a:endParaRPr>
          </a:p>
        </p:txBody>
      </p:sp>
      <p:sp>
        <p:nvSpPr>
          <p:cNvPr id="1008" name="Google Shape;1008;p38"/>
          <p:cNvSpPr txBox="1">
            <a:spLocks noGrp="1"/>
          </p:cNvSpPr>
          <p:nvPr>
            <p:ph type="title" idx="2"/>
          </p:nvPr>
        </p:nvSpPr>
        <p:spPr>
          <a:xfrm>
            <a:off x="1618909" y="448841"/>
            <a:ext cx="783536" cy="500241"/>
          </a:xfrm>
          <a:prstGeom prst="rect">
            <a:avLst/>
          </a:prstGeom>
          <a:solidFill>
            <a:schemeClr val="bg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01</a:t>
            </a:r>
            <a:endParaRPr sz="2800" dirty="0"/>
          </a:p>
        </p:txBody>
      </p:sp>
      <p:sp>
        <p:nvSpPr>
          <p:cNvPr id="1009" name="Google Shape;1009;p38"/>
          <p:cNvSpPr txBox="1">
            <a:spLocks noGrp="1"/>
          </p:cNvSpPr>
          <p:nvPr>
            <p:ph type="subTitle" idx="1"/>
          </p:nvPr>
        </p:nvSpPr>
        <p:spPr>
          <a:xfrm>
            <a:off x="853888" y="1249047"/>
            <a:ext cx="6891618" cy="27009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000" dirty="0"/>
              <a:t>The  </a:t>
            </a:r>
            <a:r>
              <a:rPr lang="en-GB" sz="2000" b="1" dirty="0">
                <a:solidFill>
                  <a:schemeClr val="accent1"/>
                </a:solidFill>
              </a:rPr>
              <a:t>Superposition Theorem </a:t>
            </a:r>
            <a:r>
              <a:rPr lang="en-GB" sz="2000" dirty="0"/>
              <a:t>for electrical circuits states that for a linear system the response (voltage or current) in any branch of a bilateral linear circuit having more than one independent source equals the algebraic sum of the responses caused by each independent source acting alone, where all the other independent sources are replaced by their internal impedances.</a:t>
            </a:r>
            <a:endParaRPr sz="2000" dirty="0"/>
          </a:p>
        </p:txBody>
      </p:sp>
      <p:cxnSp>
        <p:nvCxnSpPr>
          <p:cNvPr id="1010" name="Google Shape;1010;p38"/>
          <p:cNvCxnSpPr>
            <a:cxnSpLocks/>
          </p:cNvCxnSpPr>
          <p:nvPr/>
        </p:nvCxnSpPr>
        <p:spPr>
          <a:xfrm>
            <a:off x="3295639" y="4310199"/>
            <a:ext cx="2404661"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1325411" y="488309"/>
            <a:ext cx="196235" cy="368244"/>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2499708" y="494034"/>
            <a:ext cx="196235" cy="368244"/>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1928241" y="-4871"/>
            <a:ext cx="121593" cy="541272"/>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1935267" y="837519"/>
            <a:ext cx="125282" cy="576786"/>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cxnSp>
        <p:nvCxnSpPr>
          <p:cNvPr id="22" name="Google Shape;1010;p38">
            <a:extLst>
              <a:ext uri="{FF2B5EF4-FFF2-40B4-BE49-F238E27FC236}">
                <a16:creationId xmlns:a16="http://schemas.microsoft.com/office/drawing/2014/main" id="{5C24B80F-9C88-4D68-B3C6-18DAB97C0D01}"/>
              </a:ext>
            </a:extLst>
          </p:cNvPr>
          <p:cNvCxnSpPr>
            <a:cxnSpLocks/>
          </p:cNvCxnSpPr>
          <p:nvPr/>
        </p:nvCxnSpPr>
        <p:spPr>
          <a:xfrm>
            <a:off x="3040145" y="4753952"/>
            <a:ext cx="2404661" cy="0"/>
          </a:xfrm>
          <a:prstGeom prst="straightConnector1">
            <a:avLst/>
          </a:prstGeom>
          <a:noFill/>
          <a:ln w="28575" cap="flat" cmpd="sng">
            <a:solidFill>
              <a:schemeClr val="accent2"/>
            </a:solidFill>
            <a:prstDash val="solid"/>
            <a:round/>
            <a:headEnd type="oval" w="med" len="med"/>
            <a:tailEnd type="oval" w="med" len="med"/>
          </a:ln>
        </p:spPr>
      </p:cxnSp>
      <p:sp>
        <p:nvSpPr>
          <p:cNvPr id="23" name="Google Shape;1007;p38">
            <a:extLst>
              <a:ext uri="{FF2B5EF4-FFF2-40B4-BE49-F238E27FC236}">
                <a16:creationId xmlns:a16="http://schemas.microsoft.com/office/drawing/2014/main" id="{B0E3490A-31E3-4207-82C4-6FAF57CF9B87}"/>
              </a:ext>
            </a:extLst>
          </p:cNvPr>
          <p:cNvSpPr txBox="1">
            <a:spLocks noGrp="1"/>
          </p:cNvSpPr>
          <p:nvPr>
            <p:ph type="title"/>
          </p:nvPr>
        </p:nvSpPr>
        <p:spPr>
          <a:xfrm>
            <a:off x="2778041" y="691648"/>
            <a:ext cx="4790119" cy="616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000" dirty="0">
                <a:solidFill>
                  <a:schemeClr val="accent1"/>
                </a:solidFill>
              </a:rPr>
              <a:t>Applications of superposition theorem</a:t>
            </a:r>
          </a:p>
        </p:txBody>
      </p:sp>
      <p:sp>
        <p:nvSpPr>
          <p:cNvPr id="24" name="Google Shape;1008;p38">
            <a:extLst>
              <a:ext uri="{FF2B5EF4-FFF2-40B4-BE49-F238E27FC236}">
                <a16:creationId xmlns:a16="http://schemas.microsoft.com/office/drawing/2014/main" id="{3E212CDC-16EF-4A8E-B10D-16ABE30AA143}"/>
              </a:ext>
            </a:extLst>
          </p:cNvPr>
          <p:cNvSpPr txBox="1">
            <a:spLocks/>
          </p:cNvSpPr>
          <p:nvPr/>
        </p:nvSpPr>
        <p:spPr>
          <a:xfrm>
            <a:off x="1564485" y="691648"/>
            <a:ext cx="760186" cy="496833"/>
          </a:xfrm>
          <a:prstGeom prst="rect">
            <a:avLst/>
          </a:prstGeom>
          <a:solidFill>
            <a:schemeClr val="bg1"/>
          </a:solidFill>
          <a:ln>
            <a:solidFill>
              <a:schemeClr val="tx1"/>
            </a:solidFill>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800" b="1" dirty="0">
                <a:solidFill>
                  <a:schemeClr val="accent1"/>
                </a:solidFill>
                <a:latin typeface="Montserrat" panose="00000500000000000000" pitchFamily="2" charset="0"/>
              </a:rPr>
              <a:t>02</a:t>
            </a:r>
          </a:p>
        </p:txBody>
      </p:sp>
      <p:grpSp>
        <p:nvGrpSpPr>
          <p:cNvPr id="25" name="Google Shape;1011;p38">
            <a:extLst>
              <a:ext uri="{FF2B5EF4-FFF2-40B4-BE49-F238E27FC236}">
                <a16:creationId xmlns:a16="http://schemas.microsoft.com/office/drawing/2014/main" id="{38A7606D-4B4B-4D6A-9EAC-61D340BA94CD}"/>
              </a:ext>
            </a:extLst>
          </p:cNvPr>
          <p:cNvGrpSpPr/>
          <p:nvPr/>
        </p:nvGrpSpPr>
        <p:grpSpPr>
          <a:xfrm>
            <a:off x="1270747" y="727886"/>
            <a:ext cx="190387" cy="365735"/>
            <a:chOff x="456616" y="2161476"/>
            <a:chExt cx="289868" cy="852000"/>
          </a:xfrm>
        </p:grpSpPr>
        <p:sp>
          <p:nvSpPr>
            <p:cNvPr id="26" name="Google Shape;1012;p38">
              <a:extLst>
                <a:ext uri="{FF2B5EF4-FFF2-40B4-BE49-F238E27FC236}">
                  <a16:creationId xmlns:a16="http://schemas.microsoft.com/office/drawing/2014/main" id="{DE269B95-F7BA-4208-A942-6E6AA54FAC3E}"/>
                </a:ext>
              </a:extLst>
            </p:cNvPr>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13;p38">
              <a:extLst>
                <a:ext uri="{FF2B5EF4-FFF2-40B4-BE49-F238E27FC236}">
                  <a16:creationId xmlns:a16="http://schemas.microsoft.com/office/drawing/2014/main" id="{8848C72B-CF4F-4D65-AF98-2FB67276F176}"/>
                </a:ext>
              </a:extLst>
            </p:cNvPr>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14;p38">
              <a:extLst>
                <a:ext uri="{FF2B5EF4-FFF2-40B4-BE49-F238E27FC236}">
                  <a16:creationId xmlns:a16="http://schemas.microsoft.com/office/drawing/2014/main" id="{574C9413-11FF-49E6-899B-B60E1F453303}"/>
                </a:ext>
              </a:extLst>
            </p:cNvPr>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15;p38">
              <a:extLst>
                <a:ext uri="{FF2B5EF4-FFF2-40B4-BE49-F238E27FC236}">
                  <a16:creationId xmlns:a16="http://schemas.microsoft.com/office/drawing/2014/main" id="{AC86D313-83AB-4587-9CF9-C8673110875D}"/>
                </a:ext>
              </a:extLst>
            </p:cNvPr>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16;p38">
              <a:extLst>
                <a:ext uri="{FF2B5EF4-FFF2-40B4-BE49-F238E27FC236}">
                  <a16:creationId xmlns:a16="http://schemas.microsoft.com/office/drawing/2014/main" id="{5563CE78-2007-40CF-9692-57A975657347}"/>
                </a:ext>
              </a:extLst>
            </p:cNvPr>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017;p38">
            <a:extLst>
              <a:ext uri="{FF2B5EF4-FFF2-40B4-BE49-F238E27FC236}">
                <a16:creationId xmlns:a16="http://schemas.microsoft.com/office/drawing/2014/main" id="{DBD98264-4B35-48B9-B54D-11133256DF38}"/>
              </a:ext>
            </a:extLst>
          </p:cNvPr>
          <p:cNvGrpSpPr/>
          <p:nvPr/>
        </p:nvGrpSpPr>
        <p:grpSpPr>
          <a:xfrm>
            <a:off x="2445044" y="733611"/>
            <a:ext cx="190387" cy="365735"/>
            <a:chOff x="456616" y="2161476"/>
            <a:chExt cx="289868" cy="852000"/>
          </a:xfrm>
        </p:grpSpPr>
        <p:sp>
          <p:nvSpPr>
            <p:cNvPr id="32" name="Google Shape;1018;p38">
              <a:extLst>
                <a:ext uri="{FF2B5EF4-FFF2-40B4-BE49-F238E27FC236}">
                  <a16:creationId xmlns:a16="http://schemas.microsoft.com/office/drawing/2014/main" id="{67437A21-495D-4F89-8ABD-B0B8077C6CB3}"/>
                </a:ext>
              </a:extLst>
            </p:cNvPr>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19;p38">
              <a:extLst>
                <a:ext uri="{FF2B5EF4-FFF2-40B4-BE49-F238E27FC236}">
                  <a16:creationId xmlns:a16="http://schemas.microsoft.com/office/drawing/2014/main" id="{5EDB618A-E142-4FA2-9737-BD2F2D1748E8}"/>
                </a:ext>
              </a:extLst>
            </p:cNvPr>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20;p38">
              <a:extLst>
                <a:ext uri="{FF2B5EF4-FFF2-40B4-BE49-F238E27FC236}">
                  <a16:creationId xmlns:a16="http://schemas.microsoft.com/office/drawing/2014/main" id="{BC1EB38A-826E-4C25-B85A-7497F8F4A620}"/>
                </a:ext>
              </a:extLst>
            </p:cNvPr>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21;p38">
              <a:extLst>
                <a:ext uri="{FF2B5EF4-FFF2-40B4-BE49-F238E27FC236}">
                  <a16:creationId xmlns:a16="http://schemas.microsoft.com/office/drawing/2014/main" id="{05B74B8B-E273-47F5-91A7-05978194B549}"/>
                </a:ext>
              </a:extLst>
            </p:cNvPr>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22;p38">
              <a:extLst>
                <a:ext uri="{FF2B5EF4-FFF2-40B4-BE49-F238E27FC236}">
                  <a16:creationId xmlns:a16="http://schemas.microsoft.com/office/drawing/2014/main" id="{EEB18C10-EF25-4D1E-AE6D-179EA320BB68}"/>
                </a:ext>
              </a:extLst>
            </p:cNvPr>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1023;p38">
            <a:extLst>
              <a:ext uri="{FF2B5EF4-FFF2-40B4-BE49-F238E27FC236}">
                <a16:creationId xmlns:a16="http://schemas.microsoft.com/office/drawing/2014/main" id="{38D6062D-798F-449F-B097-12133ABD62B6}"/>
              </a:ext>
            </a:extLst>
          </p:cNvPr>
          <p:cNvGrpSpPr/>
          <p:nvPr/>
        </p:nvGrpSpPr>
        <p:grpSpPr>
          <a:xfrm rot="5400000">
            <a:off x="1876209" y="240679"/>
            <a:ext cx="120763" cy="525142"/>
            <a:chOff x="456616" y="2161476"/>
            <a:chExt cx="289868" cy="852000"/>
          </a:xfrm>
        </p:grpSpPr>
        <p:sp>
          <p:nvSpPr>
            <p:cNvPr id="38" name="Google Shape;1024;p38">
              <a:extLst>
                <a:ext uri="{FF2B5EF4-FFF2-40B4-BE49-F238E27FC236}">
                  <a16:creationId xmlns:a16="http://schemas.microsoft.com/office/drawing/2014/main" id="{F2ED4E7A-6D56-4D70-B71C-202F956CAB75}"/>
                </a:ext>
              </a:extLst>
            </p:cNvPr>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25;p38">
              <a:extLst>
                <a:ext uri="{FF2B5EF4-FFF2-40B4-BE49-F238E27FC236}">
                  <a16:creationId xmlns:a16="http://schemas.microsoft.com/office/drawing/2014/main" id="{44FE0DB7-1A95-46FD-9B8C-723539DF59CD}"/>
                </a:ext>
              </a:extLst>
            </p:cNvPr>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26;p38">
              <a:extLst>
                <a:ext uri="{FF2B5EF4-FFF2-40B4-BE49-F238E27FC236}">
                  <a16:creationId xmlns:a16="http://schemas.microsoft.com/office/drawing/2014/main" id="{A442FCF0-1819-48AE-9E3F-B18701D66BDE}"/>
                </a:ext>
              </a:extLst>
            </p:cNvPr>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27;p38">
              <a:extLst>
                <a:ext uri="{FF2B5EF4-FFF2-40B4-BE49-F238E27FC236}">
                  <a16:creationId xmlns:a16="http://schemas.microsoft.com/office/drawing/2014/main" id="{512A2E2B-9368-4F82-8484-EF15E43996B6}"/>
                </a:ext>
              </a:extLst>
            </p:cNvPr>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28;p38">
              <a:extLst>
                <a:ext uri="{FF2B5EF4-FFF2-40B4-BE49-F238E27FC236}">
                  <a16:creationId xmlns:a16="http://schemas.microsoft.com/office/drawing/2014/main" id="{43E49D59-B0C1-41D6-B339-6911D745419D}"/>
                </a:ext>
              </a:extLst>
            </p:cNvPr>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1029;p38">
            <a:extLst>
              <a:ext uri="{FF2B5EF4-FFF2-40B4-BE49-F238E27FC236}">
                <a16:creationId xmlns:a16="http://schemas.microsoft.com/office/drawing/2014/main" id="{B34814D0-3D6D-4B9B-B9A9-74A61D174692}"/>
              </a:ext>
            </a:extLst>
          </p:cNvPr>
          <p:cNvGrpSpPr/>
          <p:nvPr/>
        </p:nvGrpSpPr>
        <p:grpSpPr>
          <a:xfrm rot="5400000">
            <a:off x="1883776" y="1083609"/>
            <a:ext cx="124428" cy="559597"/>
            <a:chOff x="456616" y="2161476"/>
            <a:chExt cx="289868" cy="852000"/>
          </a:xfrm>
        </p:grpSpPr>
        <p:sp>
          <p:nvSpPr>
            <p:cNvPr id="44" name="Google Shape;1030;p38">
              <a:extLst>
                <a:ext uri="{FF2B5EF4-FFF2-40B4-BE49-F238E27FC236}">
                  <a16:creationId xmlns:a16="http://schemas.microsoft.com/office/drawing/2014/main" id="{A1A2481E-23DE-4794-8A4D-D6BE4E94BA7F}"/>
                </a:ext>
              </a:extLst>
            </p:cNvPr>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31;p38">
              <a:extLst>
                <a:ext uri="{FF2B5EF4-FFF2-40B4-BE49-F238E27FC236}">
                  <a16:creationId xmlns:a16="http://schemas.microsoft.com/office/drawing/2014/main" id="{F01B9DE6-0D14-4C72-8B29-995DB1BE0E8F}"/>
                </a:ext>
              </a:extLst>
            </p:cNvPr>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32;p38">
              <a:extLst>
                <a:ext uri="{FF2B5EF4-FFF2-40B4-BE49-F238E27FC236}">
                  <a16:creationId xmlns:a16="http://schemas.microsoft.com/office/drawing/2014/main" id="{739A530C-7524-4277-9351-B873138835F9}"/>
                </a:ext>
              </a:extLst>
            </p:cNvPr>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33;p38">
              <a:extLst>
                <a:ext uri="{FF2B5EF4-FFF2-40B4-BE49-F238E27FC236}">
                  <a16:creationId xmlns:a16="http://schemas.microsoft.com/office/drawing/2014/main" id="{7D338D7A-885F-44AE-9B2C-4EC989588B1B}"/>
                </a:ext>
              </a:extLst>
            </p:cNvPr>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034;p38">
              <a:extLst>
                <a:ext uri="{FF2B5EF4-FFF2-40B4-BE49-F238E27FC236}">
                  <a16:creationId xmlns:a16="http://schemas.microsoft.com/office/drawing/2014/main" id="{107DFB96-D50B-455F-B9BD-E5D2DD9DC27C}"/>
                </a:ext>
              </a:extLst>
            </p:cNvPr>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1009;p38">
            <a:extLst>
              <a:ext uri="{FF2B5EF4-FFF2-40B4-BE49-F238E27FC236}">
                <a16:creationId xmlns:a16="http://schemas.microsoft.com/office/drawing/2014/main" id="{7B0BD258-DD2D-4761-A330-B4DB0FE8A9BC}"/>
              </a:ext>
            </a:extLst>
          </p:cNvPr>
          <p:cNvSpPr txBox="1">
            <a:spLocks/>
          </p:cNvSpPr>
          <p:nvPr/>
        </p:nvSpPr>
        <p:spPr>
          <a:xfrm>
            <a:off x="1141899" y="1301194"/>
            <a:ext cx="7001928" cy="3169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Source Sans Pro"/>
              <a:buChar char="●"/>
              <a:defRPr sz="12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9pPr>
          </a:lstStyle>
          <a:p>
            <a:pPr marL="0" indent="0"/>
            <a:r>
              <a:rPr lang="en-GB" sz="1400" dirty="0"/>
              <a:t>    The superposition theorem is very important in circuit analysis. It is used in converting any circuit into its Norton equivalent or Thevenin equivalent.</a:t>
            </a:r>
          </a:p>
          <a:p>
            <a:pPr marL="0" indent="0">
              <a:buNone/>
            </a:pPr>
            <a:endParaRPr lang="en-GB" sz="1400" dirty="0"/>
          </a:p>
          <a:p>
            <a:pPr marL="0" indent="0"/>
            <a:r>
              <a:rPr lang="en-GB" sz="1400" dirty="0"/>
              <a:t>    The Theorem is applicable to linear networks (time varying or time invariant) consisting of independent  sources, linear dependent sources, linear passive elements (resistors, inductors, capacitors) and linear transformation.</a:t>
            </a:r>
          </a:p>
          <a:p>
            <a:pPr marL="0" indent="0">
              <a:buNone/>
            </a:pP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cxnSp>
        <p:nvCxnSpPr>
          <p:cNvPr id="72" name="Google Shape;1010;p38">
            <a:extLst>
              <a:ext uri="{FF2B5EF4-FFF2-40B4-BE49-F238E27FC236}">
                <a16:creationId xmlns:a16="http://schemas.microsoft.com/office/drawing/2014/main" id="{7AAF766B-356B-449E-95EC-12E8CE0FB206}"/>
              </a:ext>
            </a:extLst>
          </p:cNvPr>
          <p:cNvCxnSpPr>
            <a:cxnSpLocks/>
          </p:cNvCxnSpPr>
          <p:nvPr/>
        </p:nvCxnSpPr>
        <p:spPr>
          <a:xfrm>
            <a:off x="3040145" y="4753952"/>
            <a:ext cx="2404661" cy="0"/>
          </a:xfrm>
          <a:prstGeom prst="straightConnector1">
            <a:avLst/>
          </a:prstGeom>
          <a:noFill/>
          <a:ln w="28575" cap="flat" cmpd="sng">
            <a:solidFill>
              <a:schemeClr val="accent2"/>
            </a:solidFill>
            <a:prstDash val="solid"/>
            <a:round/>
            <a:headEnd type="oval" w="med" len="med"/>
            <a:tailEnd type="oval" w="med" len="med"/>
          </a:ln>
        </p:spPr>
      </p:cxnSp>
      <p:sp>
        <p:nvSpPr>
          <p:cNvPr id="99" name="Google Shape;1007;p38">
            <a:extLst>
              <a:ext uri="{FF2B5EF4-FFF2-40B4-BE49-F238E27FC236}">
                <a16:creationId xmlns:a16="http://schemas.microsoft.com/office/drawing/2014/main" id="{DD534A35-5560-4AF4-A3FD-A32BA39BF0F2}"/>
              </a:ext>
            </a:extLst>
          </p:cNvPr>
          <p:cNvSpPr txBox="1">
            <a:spLocks noGrp="1"/>
          </p:cNvSpPr>
          <p:nvPr>
            <p:ph type="title"/>
          </p:nvPr>
        </p:nvSpPr>
        <p:spPr>
          <a:xfrm>
            <a:off x="2243966" y="429556"/>
            <a:ext cx="4790119"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a:solidFill>
                  <a:schemeClr val="accent1"/>
                </a:solidFill>
              </a:rPr>
              <a:t>Working of superposition theorem</a:t>
            </a:r>
            <a:endParaRPr lang="en-US" sz="2000" dirty="0">
              <a:solidFill>
                <a:schemeClr val="accent1"/>
              </a:solidFill>
            </a:endParaRPr>
          </a:p>
        </p:txBody>
      </p:sp>
      <p:sp>
        <p:nvSpPr>
          <p:cNvPr id="100" name="Google Shape;1008;p38">
            <a:extLst>
              <a:ext uri="{FF2B5EF4-FFF2-40B4-BE49-F238E27FC236}">
                <a16:creationId xmlns:a16="http://schemas.microsoft.com/office/drawing/2014/main" id="{1E32D411-5027-4CC8-84ED-E129136F4EEB}"/>
              </a:ext>
            </a:extLst>
          </p:cNvPr>
          <p:cNvSpPr txBox="1">
            <a:spLocks/>
          </p:cNvSpPr>
          <p:nvPr/>
        </p:nvSpPr>
        <p:spPr>
          <a:xfrm>
            <a:off x="1624997" y="454579"/>
            <a:ext cx="760186" cy="496833"/>
          </a:xfrm>
          <a:prstGeom prst="rect">
            <a:avLst/>
          </a:prstGeom>
          <a:solidFill>
            <a:schemeClr val="bg1"/>
          </a:solidFill>
          <a:ln>
            <a:solidFill>
              <a:schemeClr val="tx1"/>
            </a:solidFill>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800" b="1" dirty="0">
                <a:solidFill>
                  <a:schemeClr val="accent1"/>
                </a:solidFill>
                <a:latin typeface="Montserrat" panose="00000500000000000000" pitchFamily="2" charset="0"/>
              </a:rPr>
              <a:t>03</a:t>
            </a:r>
          </a:p>
        </p:txBody>
      </p:sp>
      <p:grpSp>
        <p:nvGrpSpPr>
          <p:cNvPr id="101" name="Google Shape;1011;p38">
            <a:extLst>
              <a:ext uri="{FF2B5EF4-FFF2-40B4-BE49-F238E27FC236}">
                <a16:creationId xmlns:a16="http://schemas.microsoft.com/office/drawing/2014/main" id="{E63366EF-F38B-46B2-9712-55F20BCEF0C3}"/>
              </a:ext>
            </a:extLst>
          </p:cNvPr>
          <p:cNvGrpSpPr/>
          <p:nvPr/>
        </p:nvGrpSpPr>
        <p:grpSpPr>
          <a:xfrm>
            <a:off x="1331259" y="490817"/>
            <a:ext cx="190387" cy="365735"/>
            <a:chOff x="456616" y="2161476"/>
            <a:chExt cx="289868" cy="852000"/>
          </a:xfrm>
        </p:grpSpPr>
        <p:sp>
          <p:nvSpPr>
            <p:cNvPr id="102" name="Google Shape;1012;p38">
              <a:extLst>
                <a:ext uri="{FF2B5EF4-FFF2-40B4-BE49-F238E27FC236}">
                  <a16:creationId xmlns:a16="http://schemas.microsoft.com/office/drawing/2014/main" id="{F3326BC1-7150-4DBB-A2CB-855524A9A7B7}"/>
                </a:ext>
              </a:extLst>
            </p:cNvPr>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13;p38">
              <a:extLst>
                <a:ext uri="{FF2B5EF4-FFF2-40B4-BE49-F238E27FC236}">
                  <a16:creationId xmlns:a16="http://schemas.microsoft.com/office/drawing/2014/main" id="{626F8165-DFBE-484F-8949-CF92E6884256}"/>
                </a:ext>
              </a:extLst>
            </p:cNvPr>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14;p38">
              <a:extLst>
                <a:ext uri="{FF2B5EF4-FFF2-40B4-BE49-F238E27FC236}">
                  <a16:creationId xmlns:a16="http://schemas.microsoft.com/office/drawing/2014/main" id="{3F6D78F9-7C6D-4532-8791-56644D3E27E3}"/>
                </a:ext>
              </a:extLst>
            </p:cNvPr>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15;p38">
              <a:extLst>
                <a:ext uri="{FF2B5EF4-FFF2-40B4-BE49-F238E27FC236}">
                  <a16:creationId xmlns:a16="http://schemas.microsoft.com/office/drawing/2014/main" id="{2EF3F822-82D9-4654-A594-757E7C946025}"/>
                </a:ext>
              </a:extLst>
            </p:cNvPr>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16;p38">
              <a:extLst>
                <a:ext uri="{FF2B5EF4-FFF2-40B4-BE49-F238E27FC236}">
                  <a16:creationId xmlns:a16="http://schemas.microsoft.com/office/drawing/2014/main" id="{B2B8C123-BFDB-4983-932C-1FFEDB8453F6}"/>
                </a:ext>
              </a:extLst>
            </p:cNvPr>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17;p38">
            <a:extLst>
              <a:ext uri="{FF2B5EF4-FFF2-40B4-BE49-F238E27FC236}">
                <a16:creationId xmlns:a16="http://schemas.microsoft.com/office/drawing/2014/main" id="{D081E9D9-99BA-4D6C-B14D-CF4CB71B196F}"/>
              </a:ext>
            </a:extLst>
          </p:cNvPr>
          <p:cNvGrpSpPr/>
          <p:nvPr/>
        </p:nvGrpSpPr>
        <p:grpSpPr>
          <a:xfrm>
            <a:off x="2505556" y="496542"/>
            <a:ext cx="190387" cy="365735"/>
            <a:chOff x="456616" y="2161476"/>
            <a:chExt cx="289868" cy="852000"/>
          </a:xfrm>
        </p:grpSpPr>
        <p:sp>
          <p:nvSpPr>
            <p:cNvPr id="108" name="Google Shape;1018;p38">
              <a:extLst>
                <a:ext uri="{FF2B5EF4-FFF2-40B4-BE49-F238E27FC236}">
                  <a16:creationId xmlns:a16="http://schemas.microsoft.com/office/drawing/2014/main" id="{704904D4-E163-4194-8CA6-3380292B6947}"/>
                </a:ext>
              </a:extLst>
            </p:cNvPr>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19;p38">
              <a:extLst>
                <a:ext uri="{FF2B5EF4-FFF2-40B4-BE49-F238E27FC236}">
                  <a16:creationId xmlns:a16="http://schemas.microsoft.com/office/drawing/2014/main" id="{AA156EAF-0C0D-4A7D-9ED2-FB8B9B5330A0}"/>
                </a:ext>
              </a:extLst>
            </p:cNvPr>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020;p38">
              <a:extLst>
                <a:ext uri="{FF2B5EF4-FFF2-40B4-BE49-F238E27FC236}">
                  <a16:creationId xmlns:a16="http://schemas.microsoft.com/office/drawing/2014/main" id="{C079E36B-520A-422C-9B37-E286C518FB38}"/>
                </a:ext>
              </a:extLst>
            </p:cNvPr>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021;p38">
              <a:extLst>
                <a:ext uri="{FF2B5EF4-FFF2-40B4-BE49-F238E27FC236}">
                  <a16:creationId xmlns:a16="http://schemas.microsoft.com/office/drawing/2014/main" id="{2C869A5D-8C48-4FEC-BD92-0ADF10E03941}"/>
                </a:ext>
              </a:extLst>
            </p:cNvPr>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022;p38">
              <a:extLst>
                <a:ext uri="{FF2B5EF4-FFF2-40B4-BE49-F238E27FC236}">
                  <a16:creationId xmlns:a16="http://schemas.microsoft.com/office/drawing/2014/main" id="{1A81CD50-333D-4000-B3ED-E5C4C907EB1C}"/>
                </a:ext>
              </a:extLst>
            </p:cNvPr>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023;p38">
            <a:extLst>
              <a:ext uri="{FF2B5EF4-FFF2-40B4-BE49-F238E27FC236}">
                <a16:creationId xmlns:a16="http://schemas.microsoft.com/office/drawing/2014/main" id="{5C6439BF-34C1-49F3-8272-42490D61012E}"/>
              </a:ext>
            </a:extLst>
          </p:cNvPr>
          <p:cNvGrpSpPr/>
          <p:nvPr/>
        </p:nvGrpSpPr>
        <p:grpSpPr>
          <a:xfrm rot="5400000">
            <a:off x="1936721" y="3610"/>
            <a:ext cx="120763" cy="525142"/>
            <a:chOff x="456616" y="2161476"/>
            <a:chExt cx="289868" cy="852000"/>
          </a:xfrm>
        </p:grpSpPr>
        <p:sp>
          <p:nvSpPr>
            <p:cNvPr id="114" name="Google Shape;1024;p38">
              <a:extLst>
                <a:ext uri="{FF2B5EF4-FFF2-40B4-BE49-F238E27FC236}">
                  <a16:creationId xmlns:a16="http://schemas.microsoft.com/office/drawing/2014/main" id="{5ED8E858-D7FC-4014-A7B3-E727014D6A36}"/>
                </a:ext>
              </a:extLst>
            </p:cNvPr>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025;p38">
              <a:extLst>
                <a:ext uri="{FF2B5EF4-FFF2-40B4-BE49-F238E27FC236}">
                  <a16:creationId xmlns:a16="http://schemas.microsoft.com/office/drawing/2014/main" id="{C1F4B33E-ECCD-4797-927B-E5FFE4361452}"/>
                </a:ext>
              </a:extLst>
            </p:cNvPr>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026;p38">
              <a:extLst>
                <a:ext uri="{FF2B5EF4-FFF2-40B4-BE49-F238E27FC236}">
                  <a16:creationId xmlns:a16="http://schemas.microsoft.com/office/drawing/2014/main" id="{504238D0-9C1B-49ED-94E2-93599747E92F}"/>
                </a:ext>
              </a:extLst>
            </p:cNvPr>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027;p38">
              <a:extLst>
                <a:ext uri="{FF2B5EF4-FFF2-40B4-BE49-F238E27FC236}">
                  <a16:creationId xmlns:a16="http://schemas.microsoft.com/office/drawing/2014/main" id="{471AF656-79B3-4E13-A8B5-45895EB68532}"/>
                </a:ext>
              </a:extLst>
            </p:cNvPr>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028;p38">
              <a:extLst>
                <a:ext uri="{FF2B5EF4-FFF2-40B4-BE49-F238E27FC236}">
                  <a16:creationId xmlns:a16="http://schemas.microsoft.com/office/drawing/2014/main" id="{43234160-FADA-48B4-91EA-C852A4F15EFE}"/>
                </a:ext>
              </a:extLst>
            </p:cNvPr>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029;p38">
            <a:extLst>
              <a:ext uri="{FF2B5EF4-FFF2-40B4-BE49-F238E27FC236}">
                <a16:creationId xmlns:a16="http://schemas.microsoft.com/office/drawing/2014/main" id="{A2E46FAD-4C7F-4C7C-9EC7-D6D20F111291}"/>
              </a:ext>
            </a:extLst>
          </p:cNvPr>
          <p:cNvGrpSpPr/>
          <p:nvPr/>
        </p:nvGrpSpPr>
        <p:grpSpPr>
          <a:xfrm rot="5400000">
            <a:off x="1944288" y="846540"/>
            <a:ext cx="124428" cy="559597"/>
            <a:chOff x="456616" y="2161476"/>
            <a:chExt cx="289868" cy="852000"/>
          </a:xfrm>
        </p:grpSpPr>
        <p:sp>
          <p:nvSpPr>
            <p:cNvPr id="120" name="Google Shape;1030;p38">
              <a:extLst>
                <a:ext uri="{FF2B5EF4-FFF2-40B4-BE49-F238E27FC236}">
                  <a16:creationId xmlns:a16="http://schemas.microsoft.com/office/drawing/2014/main" id="{D4551B7B-CE26-4D6A-B282-C6EC5CC7853C}"/>
                </a:ext>
              </a:extLst>
            </p:cNvPr>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031;p38">
              <a:extLst>
                <a:ext uri="{FF2B5EF4-FFF2-40B4-BE49-F238E27FC236}">
                  <a16:creationId xmlns:a16="http://schemas.microsoft.com/office/drawing/2014/main" id="{D01B566D-F441-4B62-813C-954B70F2B7CA}"/>
                </a:ext>
              </a:extLst>
            </p:cNvPr>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032;p38">
              <a:extLst>
                <a:ext uri="{FF2B5EF4-FFF2-40B4-BE49-F238E27FC236}">
                  <a16:creationId xmlns:a16="http://schemas.microsoft.com/office/drawing/2014/main" id="{4518E946-1758-4DA5-9885-B9336AA6E436}"/>
                </a:ext>
              </a:extLst>
            </p:cNvPr>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033;p38">
              <a:extLst>
                <a:ext uri="{FF2B5EF4-FFF2-40B4-BE49-F238E27FC236}">
                  <a16:creationId xmlns:a16="http://schemas.microsoft.com/office/drawing/2014/main" id="{A09AEAED-9D2E-49EE-8AF7-FEB42A0354EE}"/>
                </a:ext>
              </a:extLst>
            </p:cNvPr>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034;p38">
              <a:extLst>
                <a:ext uri="{FF2B5EF4-FFF2-40B4-BE49-F238E27FC236}">
                  <a16:creationId xmlns:a16="http://schemas.microsoft.com/office/drawing/2014/main" id="{3154E1B8-7E11-412A-8020-019939B9C394}"/>
                </a:ext>
              </a:extLst>
            </p:cNvPr>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009;p38">
            <a:extLst>
              <a:ext uri="{FF2B5EF4-FFF2-40B4-BE49-F238E27FC236}">
                <a16:creationId xmlns:a16="http://schemas.microsoft.com/office/drawing/2014/main" id="{E6D41802-61E7-4E07-A54E-6260846B5907}"/>
              </a:ext>
            </a:extLst>
          </p:cNvPr>
          <p:cNvSpPr txBox="1">
            <a:spLocks/>
          </p:cNvSpPr>
          <p:nvPr/>
        </p:nvSpPr>
        <p:spPr>
          <a:xfrm>
            <a:off x="1155346" y="1388650"/>
            <a:ext cx="7001928" cy="3169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Source Sans Pro"/>
              <a:buChar char="●"/>
              <a:defRPr sz="12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9pPr>
          </a:lstStyle>
          <a:p>
            <a:pPr marL="0" indent="0"/>
            <a:r>
              <a:rPr lang="en-GB" sz="1400" dirty="0"/>
              <a:t>    To ascertain the contribution of each individual source, all of the other sources first must be “turned off’’ (set to zero) by:</a:t>
            </a:r>
          </a:p>
          <a:p>
            <a:pPr marL="0" indent="0"/>
            <a:endParaRPr lang="en-GB" sz="1400" dirty="0"/>
          </a:p>
          <a:p>
            <a:pPr marL="0" indent="0"/>
            <a:r>
              <a:rPr lang="en-GB" sz="1400" dirty="0"/>
              <a:t>    Replacing all other independent voltage sources with a short circuit (thereby eliminating difference of potential i.e. </a:t>
            </a:r>
            <a:r>
              <a:rPr lang="en-GB" sz="1400" dirty="0">
                <a:solidFill>
                  <a:schemeClr val="accent1"/>
                </a:solidFill>
              </a:rPr>
              <a:t>V=0</a:t>
            </a:r>
            <a:r>
              <a:rPr lang="en-GB" sz="1400" dirty="0"/>
              <a:t>; internal impedance of ideal voltage source is zero (short circuit)</a:t>
            </a:r>
          </a:p>
          <a:p>
            <a:pPr marL="0" indent="0"/>
            <a:endParaRPr lang="en-GB" sz="1400" dirty="0"/>
          </a:p>
          <a:p>
            <a:pPr marL="0" indent="0"/>
            <a:r>
              <a:rPr lang="en-GB" sz="1400" dirty="0"/>
              <a:t>    Replacing all other independent current sources with an open circuit (thereby eliminating current i.e. </a:t>
            </a:r>
            <a:r>
              <a:rPr lang="en-GB" sz="1400" dirty="0">
                <a:solidFill>
                  <a:schemeClr val="accent1"/>
                </a:solidFill>
              </a:rPr>
              <a:t>I=0</a:t>
            </a:r>
            <a:r>
              <a:rPr lang="en-GB" sz="1400" dirty="0"/>
              <a:t>; internal impedance of ideal current source is infinite (open circuit)).</a:t>
            </a:r>
          </a:p>
          <a:p>
            <a:pPr marL="0" indent="0"/>
            <a:endParaRPr lang="en-GB" sz="1400" dirty="0"/>
          </a:p>
          <a:p>
            <a:pPr marL="0" indent="0"/>
            <a:r>
              <a:rPr lang="en-GB" sz="1400" dirty="0"/>
              <a:t>     This procedure is followed for each source in turn, then the resultant responses are added to determine the true operation of the circuit. The resultant circuit operation is the superposition of the various voltage and current sources.</a:t>
            </a:r>
          </a:p>
          <a:p>
            <a:pPr marL="0" indent="0"/>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1951438" y="340517"/>
            <a:ext cx="4790119" cy="616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000" dirty="0">
                <a:solidFill>
                  <a:schemeClr val="accent1"/>
                </a:solidFill>
              </a:rPr>
              <a:t>Requirements</a:t>
            </a:r>
          </a:p>
        </p:txBody>
      </p:sp>
      <p:sp>
        <p:nvSpPr>
          <p:cNvPr id="1008" name="Google Shape;1008;p38"/>
          <p:cNvSpPr txBox="1">
            <a:spLocks noGrp="1"/>
          </p:cNvSpPr>
          <p:nvPr>
            <p:ph type="title" idx="2"/>
          </p:nvPr>
        </p:nvSpPr>
        <p:spPr>
          <a:xfrm>
            <a:off x="1618909" y="448841"/>
            <a:ext cx="783536" cy="50024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04</a:t>
            </a:r>
            <a:endParaRPr sz="2800" dirty="0"/>
          </a:p>
        </p:txBody>
      </p:sp>
      <p:grpSp>
        <p:nvGrpSpPr>
          <p:cNvPr id="1011" name="Google Shape;1011;p38"/>
          <p:cNvGrpSpPr/>
          <p:nvPr/>
        </p:nvGrpSpPr>
        <p:grpSpPr>
          <a:xfrm>
            <a:off x="1325411" y="488309"/>
            <a:ext cx="196235" cy="368244"/>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2499708" y="494034"/>
            <a:ext cx="196235" cy="368244"/>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1928241" y="-4871"/>
            <a:ext cx="121593" cy="541272"/>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1935267" y="837519"/>
            <a:ext cx="125282" cy="576786"/>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1009;p38">
            <a:extLst>
              <a:ext uri="{FF2B5EF4-FFF2-40B4-BE49-F238E27FC236}">
                <a16:creationId xmlns:a16="http://schemas.microsoft.com/office/drawing/2014/main" id="{2D809A99-8AA6-450E-B593-560D8D9ED396}"/>
              </a:ext>
            </a:extLst>
          </p:cNvPr>
          <p:cNvSpPr txBox="1">
            <a:spLocks/>
          </p:cNvSpPr>
          <p:nvPr/>
        </p:nvSpPr>
        <p:spPr>
          <a:xfrm>
            <a:off x="937288" y="1892694"/>
            <a:ext cx="6818417" cy="9412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Source Sans Pro"/>
              <a:buChar char="●"/>
              <a:defRPr sz="12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9pPr>
          </a:lstStyle>
          <a:p>
            <a:pPr marL="0" indent="0"/>
            <a:r>
              <a:rPr lang="en-GB" sz="1400" dirty="0"/>
              <a:t>    </a:t>
            </a:r>
            <a:r>
              <a:rPr lang="en-GB" sz="2400" dirty="0"/>
              <a:t>Current sources</a:t>
            </a:r>
          </a:p>
          <a:p>
            <a:pPr marL="0" indent="0"/>
            <a:r>
              <a:rPr lang="en-GB" sz="2400" dirty="0"/>
              <a:t>   Voltage sources</a:t>
            </a:r>
          </a:p>
          <a:p>
            <a:pPr marL="0" indent="0"/>
            <a:r>
              <a:rPr lang="en-GB" sz="2400" dirty="0"/>
              <a:t>   Resistors</a:t>
            </a:r>
          </a:p>
        </p:txBody>
      </p:sp>
    </p:spTree>
    <p:extLst>
      <p:ext uri="{BB962C8B-B14F-4D97-AF65-F5344CB8AC3E}">
        <p14:creationId xmlns:p14="http://schemas.microsoft.com/office/powerpoint/2010/main" val="1573057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grpSp>
        <p:nvGrpSpPr>
          <p:cNvPr id="1115" name="Google Shape;1115;p41"/>
          <p:cNvGrpSpPr/>
          <p:nvPr/>
        </p:nvGrpSpPr>
        <p:grpSpPr>
          <a:xfrm rot="10800000" flipH="1">
            <a:off x="7154325" y="3924763"/>
            <a:ext cx="474200" cy="1505350"/>
            <a:chOff x="3995775" y="-443725"/>
            <a:chExt cx="474200" cy="1505350"/>
          </a:xfrm>
        </p:grpSpPr>
        <p:sp>
          <p:nvSpPr>
            <p:cNvPr id="1116" name="Google Shape;1116;p4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1008;p38">
            <a:extLst>
              <a:ext uri="{FF2B5EF4-FFF2-40B4-BE49-F238E27FC236}">
                <a16:creationId xmlns:a16="http://schemas.microsoft.com/office/drawing/2014/main" id="{73054D63-FB93-4BE5-B7F5-EDE35539278F}"/>
              </a:ext>
            </a:extLst>
          </p:cNvPr>
          <p:cNvSpPr txBox="1">
            <a:spLocks/>
          </p:cNvSpPr>
          <p:nvPr/>
        </p:nvSpPr>
        <p:spPr>
          <a:xfrm>
            <a:off x="1114645" y="442118"/>
            <a:ext cx="783536" cy="500241"/>
          </a:xfrm>
          <a:prstGeom prst="rect">
            <a:avLst/>
          </a:prstGeom>
          <a:ln w="28575">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800" dirty="0">
                <a:solidFill>
                  <a:schemeClr val="accent1"/>
                </a:solidFill>
              </a:rPr>
              <a:t>05</a:t>
            </a:r>
          </a:p>
        </p:txBody>
      </p:sp>
      <p:grpSp>
        <p:nvGrpSpPr>
          <p:cNvPr id="30" name="Google Shape;1011;p38">
            <a:extLst>
              <a:ext uri="{FF2B5EF4-FFF2-40B4-BE49-F238E27FC236}">
                <a16:creationId xmlns:a16="http://schemas.microsoft.com/office/drawing/2014/main" id="{9FA68D8A-7EC0-4840-A86C-C12183EA2278}"/>
              </a:ext>
            </a:extLst>
          </p:cNvPr>
          <p:cNvGrpSpPr/>
          <p:nvPr/>
        </p:nvGrpSpPr>
        <p:grpSpPr>
          <a:xfrm>
            <a:off x="821147" y="481586"/>
            <a:ext cx="196235" cy="368244"/>
            <a:chOff x="456616" y="2161476"/>
            <a:chExt cx="289868" cy="852000"/>
          </a:xfrm>
        </p:grpSpPr>
        <p:sp>
          <p:nvSpPr>
            <p:cNvPr id="31" name="Google Shape;1012;p38">
              <a:extLst>
                <a:ext uri="{FF2B5EF4-FFF2-40B4-BE49-F238E27FC236}">
                  <a16:creationId xmlns:a16="http://schemas.microsoft.com/office/drawing/2014/main" id="{767530C2-853C-4675-AFDA-B782AF46B6D8}"/>
                </a:ext>
              </a:extLst>
            </p:cNvPr>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13;p38">
              <a:extLst>
                <a:ext uri="{FF2B5EF4-FFF2-40B4-BE49-F238E27FC236}">
                  <a16:creationId xmlns:a16="http://schemas.microsoft.com/office/drawing/2014/main" id="{6375990E-2B43-443C-B5E6-D8453ECB63AF}"/>
                </a:ext>
              </a:extLst>
            </p:cNvPr>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14;p38">
              <a:extLst>
                <a:ext uri="{FF2B5EF4-FFF2-40B4-BE49-F238E27FC236}">
                  <a16:creationId xmlns:a16="http://schemas.microsoft.com/office/drawing/2014/main" id="{73B81519-E746-486C-AA12-265CE3A21016}"/>
                </a:ext>
              </a:extLst>
            </p:cNvPr>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15;p38">
              <a:extLst>
                <a:ext uri="{FF2B5EF4-FFF2-40B4-BE49-F238E27FC236}">
                  <a16:creationId xmlns:a16="http://schemas.microsoft.com/office/drawing/2014/main" id="{E78F6AD4-DA36-4E43-A5E7-52F35D659D91}"/>
                </a:ext>
              </a:extLst>
            </p:cNvPr>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16;p38">
              <a:extLst>
                <a:ext uri="{FF2B5EF4-FFF2-40B4-BE49-F238E27FC236}">
                  <a16:creationId xmlns:a16="http://schemas.microsoft.com/office/drawing/2014/main" id="{AF56E8D1-4DFB-4BE3-975D-D79AFE3A2FE1}"/>
                </a:ext>
              </a:extLst>
            </p:cNvPr>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017;p38">
            <a:extLst>
              <a:ext uri="{FF2B5EF4-FFF2-40B4-BE49-F238E27FC236}">
                <a16:creationId xmlns:a16="http://schemas.microsoft.com/office/drawing/2014/main" id="{24F2F9E8-B118-4F87-9BF7-122EBD769431}"/>
              </a:ext>
            </a:extLst>
          </p:cNvPr>
          <p:cNvGrpSpPr/>
          <p:nvPr/>
        </p:nvGrpSpPr>
        <p:grpSpPr>
          <a:xfrm>
            <a:off x="1995444" y="487311"/>
            <a:ext cx="196235" cy="368244"/>
            <a:chOff x="456616" y="2161476"/>
            <a:chExt cx="289868" cy="852000"/>
          </a:xfrm>
        </p:grpSpPr>
        <p:sp>
          <p:nvSpPr>
            <p:cNvPr id="37" name="Google Shape;1018;p38">
              <a:extLst>
                <a:ext uri="{FF2B5EF4-FFF2-40B4-BE49-F238E27FC236}">
                  <a16:creationId xmlns:a16="http://schemas.microsoft.com/office/drawing/2014/main" id="{3D5EEA4E-FA59-4962-B28D-102E6206C359}"/>
                </a:ext>
              </a:extLst>
            </p:cNvPr>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19;p38">
              <a:extLst>
                <a:ext uri="{FF2B5EF4-FFF2-40B4-BE49-F238E27FC236}">
                  <a16:creationId xmlns:a16="http://schemas.microsoft.com/office/drawing/2014/main" id="{84052B0C-0EDA-4F86-AF4F-69CE9015103C}"/>
                </a:ext>
              </a:extLst>
            </p:cNvPr>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20;p38">
              <a:extLst>
                <a:ext uri="{FF2B5EF4-FFF2-40B4-BE49-F238E27FC236}">
                  <a16:creationId xmlns:a16="http://schemas.microsoft.com/office/drawing/2014/main" id="{A84A4EB1-CB9E-49B9-8056-AFDF36C4083A}"/>
                </a:ext>
              </a:extLst>
            </p:cNvPr>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21;p38">
              <a:extLst>
                <a:ext uri="{FF2B5EF4-FFF2-40B4-BE49-F238E27FC236}">
                  <a16:creationId xmlns:a16="http://schemas.microsoft.com/office/drawing/2014/main" id="{C30B975F-631A-4A31-B4BC-AC4647ACE714}"/>
                </a:ext>
              </a:extLst>
            </p:cNvPr>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22;p38">
              <a:extLst>
                <a:ext uri="{FF2B5EF4-FFF2-40B4-BE49-F238E27FC236}">
                  <a16:creationId xmlns:a16="http://schemas.microsoft.com/office/drawing/2014/main" id="{F74D9758-C9BF-479F-A650-0C3FC67A2A03}"/>
                </a:ext>
              </a:extLst>
            </p:cNvPr>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1023;p38">
            <a:extLst>
              <a:ext uri="{FF2B5EF4-FFF2-40B4-BE49-F238E27FC236}">
                <a16:creationId xmlns:a16="http://schemas.microsoft.com/office/drawing/2014/main" id="{42EC7DB3-B44F-4BDF-84A2-7134D438BDA1}"/>
              </a:ext>
            </a:extLst>
          </p:cNvPr>
          <p:cNvGrpSpPr/>
          <p:nvPr/>
        </p:nvGrpSpPr>
        <p:grpSpPr>
          <a:xfrm rot="5400000">
            <a:off x="1423977" y="-11594"/>
            <a:ext cx="121593" cy="541272"/>
            <a:chOff x="456616" y="2161476"/>
            <a:chExt cx="289868" cy="852000"/>
          </a:xfrm>
        </p:grpSpPr>
        <p:sp>
          <p:nvSpPr>
            <p:cNvPr id="43" name="Google Shape;1024;p38">
              <a:extLst>
                <a:ext uri="{FF2B5EF4-FFF2-40B4-BE49-F238E27FC236}">
                  <a16:creationId xmlns:a16="http://schemas.microsoft.com/office/drawing/2014/main" id="{063937B6-9F7C-4872-8421-11CF026FC3CE}"/>
                </a:ext>
              </a:extLst>
            </p:cNvPr>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25;p38">
              <a:extLst>
                <a:ext uri="{FF2B5EF4-FFF2-40B4-BE49-F238E27FC236}">
                  <a16:creationId xmlns:a16="http://schemas.microsoft.com/office/drawing/2014/main" id="{8FFD55E2-692C-4E07-B3C0-B5B8E6D20B12}"/>
                </a:ext>
              </a:extLst>
            </p:cNvPr>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26;p38">
              <a:extLst>
                <a:ext uri="{FF2B5EF4-FFF2-40B4-BE49-F238E27FC236}">
                  <a16:creationId xmlns:a16="http://schemas.microsoft.com/office/drawing/2014/main" id="{B6083335-0EE6-4E1B-8655-340ABF656E16}"/>
                </a:ext>
              </a:extLst>
            </p:cNvPr>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27;p38">
              <a:extLst>
                <a:ext uri="{FF2B5EF4-FFF2-40B4-BE49-F238E27FC236}">
                  <a16:creationId xmlns:a16="http://schemas.microsoft.com/office/drawing/2014/main" id="{2615CFE9-009A-439F-AFA1-1B60F4B433C5}"/>
                </a:ext>
              </a:extLst>
            </p:cNvPr>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28;p38">
              <a:extLst>
                <a:ext uri="{FF2B5EF4-FFF2-40B4-BE49-F238E27FC236}">
                  <a16:creationId xmlns:a16="http://schemas.microsoft.com/office/drawing/2014/main" id="{0B0CF632-246A-4C76-9C3A-3B5227B9DE87}"/>
                </a:ext>
              </a:extLst>
            </p:cNvPr>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1029;p38">
            <a:extLst>
              <a:ext uri="{FF2B5EF4-FFF2-40B4-BE49-F238E27FC236}">
                <a16:creationId xmlns:a16="http://schemas.microsoft.com/office/drawing/2014/main" id="{F7E81751-D19C-4D4C-BFDC-86F26E3E7BF8}"/>
              </a:ext>
            </a:extLst>
          </p:cNvPr>
          <p:cNvGrpSpPr/>
          <p:nvPr/>
        </p:nvGrpSpPr>
        <p:grpSpPr>
          <a:xfrm rot="5400000">
            <a:off x="1431003" y="830796"/>
            <a:ext cx="125282" cy="576786"/>
            <a:chOff x="456616" y="2161476"/>
            <a:chExt cx="289868" cy="852000"/>
          </a:xfrm>
        </p:grpSpPr>
        <p:sp>
          <p:nvSpPr>
            <p:cNvPr id="49" name="Google Shape;1030;p38">
              <a:extLst>
                <a:ext uri="{FF2B5EF4-FFF2-40B4-BE49-F238E27FC236}">
                  <a16:creationId xmlns:a16="http://schemas.microsoft.com/office/drawing/2014/main" id="{667AF45A-6943-4770-BBBC-71FC31082954}"/>
                </a:ext>
              </a:extLst>
            </p:cNvPr>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31;p38">
              <a:extLst>
                <a:ext uri="{FF2B5EF4-FFF2-40B4-BE49-F238E27FC236}">
                  <a16:creationId xmlns:a16="http://schemas.microsoft.com/office/drawing/2014/main" id="{FC00D4A7-ECD6-4C9B-9ED4-428D5CD7532C}"/>
                </a:ext>
              </a:extLst>
            </p:cNvPr>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32;p38">
              <a:extLst>
                <a:ext uri="{FF2B5EF4-FFF2-40B4-BE49-F238E27FC236}">
                  <a16:creationId xmlns:a16="http://schemas.microsoft.com/office/drawing/2014/main" id="{E78508D0-7307-434A-8D5E-2D8EBC7E7756}"/>
                </a:ext>
              </a:extLst>
            </p:cNvPr>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33;p38">
              <a:extLst>
                <a:ext uri="{FF2B5EF4-FFF2-40B4-BE49-F238E27FC236}">
                  <a16:creationId xmlns:a16="http://schemas.microsoft.com/office/drawing/2014/main" id="{2E31F1D8-91FF-44B7-A2C5-1C6E6C8B46C6}"/>
                </a:ext>
              </a:extLst>
            </p:cNvPr>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34;p38">
              <a:extLst>
                <a:ext uri="{FF2B5EF4-FFF2-40B4-BE49-F238E27FC236}">
                  <a16:creationId xmlns:a16="http://schemas.microsoft.com/office/drawing/2014/main" id="{B40F0FDF-2743-4399-A5B2-9C4241C761E2}"/>
                </a:ext>
              </a:extLst>
            </p:cNvPr>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1007;p38">
            <a:extLst>
              <a:ext uri="{FF2B5EF4-FFF2-40B4-BE49-F238E27FC236}">
                <a16:creationId xmlns:a16="http://schemas.microsoft.com/office/drawing/2014/main" id="{BB622B29-FA0E-4942-96D5-7E3B91B64EBF}"/>
              </a:ext>
            </a:extLst>
          </p:cNvPr>
          <p:cNvSpPr txBox="1">
            <a:spLocks noGrp="1"/>
          </p:cNvSpPr>
          <p:nvPr>
            <p:ph type="title"/>
          </p:nvPr>
        </p:nvSpPr>
        <p:spPr>
          <a:xfrm>
            <a:off x="2311862" y="383838"/>
            <a:ext cx="4790119" cy="616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000" dirty="0">
                <a:solidFill>
                  <a:schemeClr val="accent1"/>
                </a:solidFill>
              </a:rPr>
              <a:t>Circuit Diagram</a:t>
            </a:r>
          </a:p>
        </p:txBody>
      </p:sp>
      <p:sp>
        <p:nvSpPr>
          <p:cNvPr id="55" name="Google Shape;1009;p38">
            <a:extLst>
              <a:ext uri="{FF2B5EF4-FFF2-40B4-BE49-F238E27FC236}">
                <a16:creationId xmlns:a16="http://schemas.microsoft.com/office/drawing/2014/main" id="{519A6C9A-6A6C-45E5-932A-E97CCF0F2FE1}"/>
              </a:ext>
            </a:extLst>
          </p:cNvPr>
          <p:cNvSpPr txBox="1">
            <a:spLocks/>
          </p:cNvSpPr>
          <p:nvPr/>
        </p:nvSpPr>
        <p:spPr>
          <a:xfrm>
            <a:off x="648874" y="3536519"/>
            <a:ext cx="6818417" cy="9412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Source Sans Pro"/>
              <a:buChar char="●"/>
              <a:defRPr sz="12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9pPr>
          </a:lstStyle>
          <a:p>
            <a:pPr marL="0" indent="0">
              <a:buNone/>
            </a:pPr>
            <a:r>
              <a:rPr lang="en-GB" sz="1600" dirty="0"/>
              <a:t>Using the superposition theorem, determine the voltage drop and current across the resistor 3.3k as shown in the figure. </a:t>
            </a:r>
          </a:p>
        </p:txBody>
      </p:sp>
      <p:pic>
        <p:nvPicPr>
          <p:cNvPr id="7" name="Picture 6">
            <a:extLst>
              <a:ext uri="{FF2B5EF4-FFF2-40B4-BE49-F238E27FC236}">
                <a16:creationId xmlns:a16="http://schemas.microsoft.com/office/drawing/2014/main" id="{A357538E-78EC-4C48-BB73-E7EEA500EDCC}"/>
              </a:ext>
            </a:extLst>
          </p:cNvPr>
          <p:cNvPicPr>
            <a:picLocks noChangeAspect="1"/>
          </p:cNvPicPr>
          <p:nvPr/>
        </p:nvPicPr>
        <p:blipFill>
          <a:blip r:embed="rId3"/>
          <a:stretch>
            <a:fillRect/>
          </a:stretch>
        </p:blipFill>
        <p:spPr>
          <a:xfrm>
            <a:off x="2787870" y="1032690"/>
            <a:ext cx="3316208" cy="23083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42" name="Google Shape;1009;p38">
            <a:extLst>
              <a:ext uri="{FF2B5EF4-FFF2-40B4-BE49-F238E27FC236}">
                <a16:creationId xmlns:a16="http://schemas.microsoft.com/office/drawing/2014/main" id="{F60DA743-2443-421A-B08F-DEF78DED31C4}"/>
              </a:ext>
            </a:extLst>
          </p:cNvPr>
          <p:cNvSpPr txBox="1">
            <a:spLocks/>
          </p:cNvSpPr>
          <p:nvPr/>
        </p:nvSpPr>
        <p:spPr>
          <a:xfrm>
            <a:off x="1085247" y="11206"/>
            <a:ext cx="6818417" cy="9412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Source Sans Pro"/>
              <a:buChar char="●"/>
              <a:defRPr sz="12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9pPr>
          </a:lstStyle>
          <a:p>
            <a:pPr marL="0" indent="0">
              <a:buNone/>
            </a:pPr>
            <a:r>
              <a:rPr lang="en-GB" sz="1600" dirty="0">
                <a:solidFill>
                  <a:schemeClr val="accent1"/>
                </a:solidFill>
              </a:rPr>
              <a:t>Step 1: </a:t>
            </a:r>
            <a:r>
              <a:rPr lang="en-GB" sz="1600" dirty="0"/>
              <a:t>Remove the 8V power supply from the original circuit, such that the new circuit becomes as the following then measure voltage across resistor.</a:t>
            </a:r>
          </a:p>
        </p:txBody>
      </p:sp>
      <p:pic>
        <p:nvPicPr>
          <p:cNvPr id="5" name="Picture 4">
            <a:extLst>
              <a:ext uri="{FF2B5EF4-FFF2-40B4-BE49-F238E27FC236}">
                <a16:creationId xmlns:a16="http://schemas.microsoft.com/office/drawing/2014/main" id="{8E839BD9-4A22-4FDA-9278-1762CADC6408}"/>
              </a:ext>
            </a:extLst>
          </p:cNvPr>
          <p:cNvPicPr>
            <a:picLocks noChangeAspect="1"/>
          </p:cNvPicPr>
          <p:nvPr/>
        </p:nvPicPr>
        <p:blipFill>
          <a:blip r:embed="rId3"/>
          <a:stretch>
            <a:fillRect/>
          </a:stretch>
        </p:blipFill>
        <p:spPr>
          <a:xfrm>
            <a:off x="2784451" y="952479"/>
            <a:ext cx="3268191" cy="2351314"/>
          </a:xfrm>
          <a:prstGeom prst="rect">
            <a:avLst/>
          </a:prstGeom>
        </p:spPr>
      </p:pic>
      <p:sp>
        <p:nvSpPr>
          <p:cNvPr id="45" name="Google Shape;1009;p38">
            <a:extLst>
              <a:ext uri="{FF2B5EF4-FFF2-40B4-BE49-F238E27FC236}">
                <a16:creationId xmlns:a16="http://schemas.microsoft.com/office/drawing/2014/main" id="{5BD57A2A-C23F-4B5A-BCBC-D4B7CF65420A}"/>
              </a:ext>
            </a:extLst>
          </p:cNvPr>
          <p:cNvSpPr txBox="1">
            <a:spLocks/>
          </p:cNvSpPr>
          <p:nvPr/>
        </p:nvSpPr>
        <p:spPr>
          <a:xfrm>
            <a:off x="1795099" y="3011332"/>
            <a:ext cx="6658786" cy="20577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Source Sans Pro"/>
              <a:buChar char="●"/>
              <a:defRPr sz="12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9pPr>
          </a:lstStyle>
          <a:p>
            <a:pPr marL="0" indent="0"/>
            <a:r>
              <a:rPr lang="en-GB" sz="1400" dirty="0"/>
              <a:t>    Here 3.3k and 2k are in parallel, therefore resultant resistance will be 1.245k.</a:t>
            </a:r>
          </a:p>
          <a:p>
            <a:pPr marL="0" indent="0">
              <a:buNone/>
            </a:pPr>
            <a:endParaRPr lang="en-GB" sz="1400" dirty="0"/>
          </a:p>
          <a:p>
            <a:pPr marL="0" indent="0"/>
            <a:r>
              <a:rPr lang="en-GB" sz="1400" dirty="0"/>
              <a:t>    Using voltage divider rule voltage across 1.245k will be </a:t>
            </a:r>
          </a:p>
          <a:p>
            <a:pPr marL="0" indent="0">
              <a:buNone/>
            </a:pPr>
            <a:r>
              <a:rPr lang="en-GB" sz="1400" dirty="0"/>
              <a:t>        </a:t>
            </a:r>
          </a:p>
          <a:p>
            <a:pPr marL="0" indent="0">
              <a:buNone/>
            </a:pPr>
            <a:r>
              <a:rPr lang="en-GB" sz="1400" dirty="0"/>
              <a:t>        V1= [1.245/(1.245+4.7)]*5 = 1.047V</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44" name="Google Shape;1009;p38">
            <a:extLst>
              <a:ext uri="{FF2B5EF4-FFF2-40B4-BE49-F238E27FC236}">
                <a16:creationId xmlns:a16="http://schemas.microsoft.com/office/drawing/2014/main" id="{4FF3F9CC-B28B-433F-8CE2-44BC7A28BFA9}"/>
              </a:ext>
            </a:extLst>
          </p:cNvPr>
          <p:cNvSpPr txBox="1">
            <a:spLocks/>
          </p:cNvSpPr>
          <p:nvPr/>
        </p:nvSpPr>
        <p:spPr>
          <a:xfrm>
            <a:off x="0" y="0"/>
            <a:ext cx="6818417" cy="9412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Source Sans Pro"/>
              <a:buChar char="●"/>
              <a:defRPr sz="12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9pPr>
          </a:lstStyle>
          <a:p>
            <a:pPr marL="0" indent="0">
              <a:buNone/>
            </a:pPr>
            <a:r>
              <a:rPr lang="en-GB" sz="1600" dirty="0">
                <a:solidFill>
                  <a:schemeClr val="accent1"/>
                </a:solidFill>
              </a:rPr>
              <a:t>Step 2: </a:t>
            </a:r>
            <a:r>
              <a:rPr lang="en-GB" sz="1600" dirty="0"/>
              <a:t>Remove the 5V power supply from the original circuit, such that the new circuit becomes as the following then measure voltage across resistor.</a:t>
            </a:r>
          </a:p>
        </p:txBody>
      </p:sp>
      <p:pic>
        <p:nvPicPr>
          <p:cNvPr id="5" name="Picture 4">
            <a:extLst>
              <a:ext uri="{FF2B5EF4-FFF2-40B4-BE49-F238E27FC236}">
                <a16:creationId xmlns:a16="http://schemas.microsoft.com/office/drawing/2014/main" id="{9AB68918-74C1-491D-82E3-B03F74DAC1AF}"/>
              </a:ext>
            </a:extLst>
          </p:cNvPr>
          <p:cNvPicPr>
            <a:picLocks noChangeAspect="1"/>
          </p:cNvPicPr>
          <p:nvPr/>
        </p:nvPicPr>
        <p:blipFill>
          <a:blip r:embed="rId3"/>
          <a:stretch>
            <a:fillRect/>
          </a:stretch>
        </p:blipFill>
        <p:spPr>
          <a:xfrm>
            <a:off x="2783539" y="820270"/>
            <a:ext cx="3186393" cy="2188508"/>
          </a:xfrm>
          <a:prstGeom prst="rect">
            <a:avLst/>
          </a:prstGeom>
        </p:spPr>
      </p:pic>
      <p:sp>
        <p:nvSpPr>
          <p:cNvPr id="48" name="Google Shape;1009;p38">
            <a:extLst>
              <a:ext uri="{FF2B5EF4-FFF2-40B4-BE49-F238E27FC236}">
                <a16:creationId xmlns:a16="http://schemas.microsoft.com/office/drawing/2014/main" id="{41F18E48-DE88-4CB9-AA53-6AD60DB0A4B2}"/>
              </a:ext>
            </a:extLst>
          </p:cNvPr>
          <p:cNvSpPr txBox="1">
            <a:spLocks/>
          </p:cNvSpPr>
          <p:nvPr/>
        </p:nvSpPr>
        <p:spPr>
          <a:xfrm>
            <a:off x="531076" y="3085780"/>
            <a:ext cx="6658786" cy="20577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Source Sans Pro"/>
              <a:buChar char="●"/>
              <a:defRPr sz="12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Raleway"/>
              <a:buChar char="■"/>
              <a:defRPr sz="1400" b="0" i="0" u="none" strike="noStrike" cap="none">
                <a:solidFill>
                  <a:schemeClr val="dk2"/>
                </a:solidFill>
                <a:latin typeface="Source Sans Pro"/>
                <a:ea typeface="Source Sans Pro"/>
                <a:cs typeface="Source Sans Pro"/>
                <a:sym typeface="Source Sans Pro"/>
              </a:defRPr>
            </a:lvl9pPr>
          </a:lstStyle>
          <a:p>
            <a:pPr marL="0" indent="0"/>
            <a:r>
              <a:rPr lang="en-GB" sz="1400" dirty="0"/>
              <a:t>    Here 3.3k and 4.7k are in parallel, therefore resultant resistance will be 1.938k.</a:t>
            </a:r>
          </a:p>
          <a:p>
            <a:pPr marL="0" indent="0">
              <a:buNone/>
            </a:pPr>
            <a:endParaRPr lang="en-GB" sz="1400" dirty="0"/>
          </a:p>
          <a:p>
            <a:pPr marL="0" indent="0"/>
            <a:r>
              <a:rPr lang="en-GB" sz="1400" dirty="0"/>
              <a:t>    Using voltage divider rule voltage across 1.938k will be </a:t>
            </a:r>
          </a:p>
          <a:p>
            <a:pPr marL="0" indent="0">
              <a:buNone/>
            </a:pPr>
            <a:r>
              <a:rPr lang="en-GB" sz="1400" dirty="0"/>
              <a:t>        </a:t>
            </a:r>
          </a:p>
          <a:p>
            <a:pPr marL="0" indent="0">
              <a:buNone/>
            </a:pPr>
            <a:r>
              <a:rPr lang="en-GB" sz="1400" dirty="0"/>
              <a:t>        V1= [1.938/(1.938+2)]*8 = 3.9377V</a:t>
            </a:r>
          </a:p>
          <a:p>
            <a:pPr marL="0" indent="0">
              <a:buNone/>
            </a:pPr>
            <a:endParaRPr lang="en-GB" sz="1400" dirty="0"/>
          </a:p>
          <a:p>
            <a:pPr marL="0" indent="0"/>
            <a:r>
              <a:rPr lang="en-GB" sz="1400" dirty="0"/>
              <a:t> Therefore voltage drop across 3.3k resistor is V1+V2 = 1.047+3.9377 = 4.9847V</a:t>
            </a:r>
          </a:p>
          <a:p>
            <a:pPr marL="0" indent="0">
              <a:buNone/>
            </a:pPr>
            <a:endParaRPr lang="en-GB" sz="1400" dirty="0"/>
          </a:p>
          <a:p>
            <a:pPr marL="0" indent="0">
              <a:buNone/>
            </a:pPr>
            <a:endParaRPr lang="en-GB" dirty="0"/>
          </a:p>
        </p:txBody>
      </p:sp>
    </p:spTree>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534</Words>
  <Application>Microsoft Office PowerPoint</Application>
  <PresentationFormat>On-screen Show (16:9)</PresentationFormat>
  <Paragraphs>63</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Raleway</vt:lpstr>
      <vt:lpstr>Lato</vt:lpstr>
      <vt:lpstr>Source Sans Pro</vt:lpstr>
      <vt:lpstr>Josefin Slab SemiBold</vt:lpstr>
      <vt:lpstr>Arial</vt:lpstr>
      <vt:lpstr>Montserrat</vt:lpstr>
      <vt:lpstr>Electronic Circuit Style CV by Slidesgo</vt:lpstr>
      <vt:lpstr>Superposition Theorem</vt:lpstr>
      <vt:lpstr>Introduction to superposition theorem</vt:lpstr>
      <vt:lpstr>Introduction to superposition theorem</vt:lpstr>
      <vt:lpstr>Applications of superposition theorem</vt:lpstr>
      <vt:lpstr>Working of superposition theorem</vt:lpstr>
      <vt:lpstr>Requirements</vt:lpstr>
      <vt:lpstr>Circuit Diagram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Superposition Theorum</dc:title>
  <dc:creator>RyO</dc:creator>
  <cp:lastModifiedBy>Shahriar Shwapno</cp:lastModifiedBy>
  <cp:revision>21</cp:revision>
  <dcterms:modified xsi:type="dcterms:W3CDTF">2022-11-11T14:37:18Z</dcterms:modified>
</cp:coreProperties>
</file>