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67" r:id="rId11"/>
  </p:sldIdLst>
  <p:sldSz cx="12188825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orte" panose="03060902040502070203" pitchFamily="66" charset="0"/>
      <p:regular r:id="rId18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2A1"/>
    <a:srgbClr val="03434A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70" d="100"/>
          <a:sy n="70" d="100"/>
        </p:scale>
        <p:origin x="66" y="6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iar Shwapno" userId="a997f3937993d9fd" providerId="LiveId" clId="{B9CB2BFC-B9AC-4125-A447-407057190D97}"/>
    <pc:docChg chg="undo custSel addSld delSld modSld">
      <pc:chgData name="Shahriar Shwapno" userId="a997f3937993d9fd" providerId="LiveId" clId="{B9CB2BFC-B9AC-4125-A447-407057190D97}" dt="2023-11-26T15:08:31.507" v="439" actId="20577"/>
      <pc:docMkLst>
        <pc:docMk/>
      </pc:docMkLst>
      <pc:sldChg chg="addSp modSp mod">
        <pc:chgData name="Shahriar Shwapno" userId="a997f3937993d9fd" providerId="LiveId" clId="{B9CB2BFC-B9AC-4125-A447-407057190D97}" dt="2023-11-26T15:08:31.507" v="439" actId="20577"/>
        <pc:sldMkLst>
          <pc:docMk/>
          <pc:sldMk cId="1332291891" sldId="257"/>
        </pc:sldMkLst>
        <pc:spChg chg="mod">
          <ac:chgData name="Shahriar Shwapno" userId="a997f3937993d9fd" providerId="LiveId" clId="{B9CB2BFC-B9AC-4125-A447-407057190D97}" dt="2023-11-26T15:01:26.489" v="255" actId="20577"/>
          <ac:spMkLst>
            <pc:docMk/>
            <pc:sldMk cId="1332291891" sldId="257"/>
            <ac:spMk id="4" creationId="{096108E9-4D9F-4209-B324-AEFDCA6A5F98}"/>
          </ac:spMkLst>
        </pc:spChg>
        <pc:spChg chg="add mod">
          <ac:chgData name="Shahriar Shwapno" userId="a997f3937993d9fd" providerId="LiveId" clId="{B9CB2BFC-B9AC-4125-A447-407057190D97}" dt="2023-11-26T15:06:47.682" v="371" actId="1076"/>
          <ac:spMkLst>
            <pc:docMk/>
            <pc:sldMk cId="1332291891" sldId="257"/>
            <ac:spMk id="7" creationId="{04912424-7E93-485A-8475-59A42C833E8D}"/>
          </ac:spMkLst>
        </pc:spChg>
        <pc:spChg chg="add mod">
          <ac:chgData name="Shahriar Shwapno" userId="a997f3937993d9fd" providerId="LiveId" clId="{B9CB2BFC-B9AC-4125-A447-407057190D97}" dt="2023-11-26T15:08:31.507" v="439" actId="20577"/>
          <ac:spMkLst>
            <pc:docMk/>
            <pc:sldMk cId="1332291891" sldId="257"/>
            <ac:spMk id="8" creationId="{E4D1CA8A-E294-404C-948C-E47D2B72746A}"/>
          </ac:spMkLst>
        </pc:spChg>
      </pc:sldChg>
      <pc:sldChg chg="del">
        <pc:chgData name="Shahriar Shwapno" userId="a997f3937993d9fd" providerId="LiveId" clId="{B9CB2BFC-B9AC-4125-A447-407057190D97}" dt="2023-11-26T15:00:17.771" v="241" actId="47"/>
        <pc:sldMkLst>
          <pc:docMk/>
          <pc:sldMk cId="4264977537" sldId="259"/>
        </pc:sldMkLst>
      </pc:sldChg>
      <pc:sldChg chg="del">
        <pc:chgData name="Shahriar Shwapno" userId="a997f3937993d9fd" providerId="LiveId" clId="{B9CB2BFC-B9AC-4125-A447-407057190D97}" dt="2023-11-26T15:00:18.399" v="242" actId="47"/>
        <pc:sldMkLst>
          <pc:docMk/>
          <pc:sldMk cId="2672039197" sldId="261"/>
        </pc:sldMkLst>
      </pc:sldChg>
      <pc:sldChg chg="del">
        <pc:chgData name="Shahriar Shwapno" userId="a997f3937993d9fd" providerId="LiveId" clId="{B9CB2BFC-B9AC-4125-A447-407057190D97}" dt="2023-11-26T15:00:19.134" v="243" actId="47"/>
        <pc:sldMkLst>
          <pc:docMk/>
          <pc:sldMk cId="397710800" sldId="262"/>
        </pc:sldMkLst>
      </pc:sldChg>
      <pc:sldChg chg="del">
        <pc:chgData name="Shahriar Shwapno" userId="a997f3937993d9fd" providerId="LiveId" clId="{B9CB2BFC-B9AC-4125-A447-407057190D97}" dt="2023-11-26T15:00:19.638" v="244" actId="47"/>
        <pc:sldMkLst>
          <pc:docMk/>
          <pc:sldMk cId="1405850135" sldId="263"/>
        </pc:sldMkLst>
      </pc:sldChg>
      <pc:sldChg chg="del">
        <pc:chgData name="Shahriar Shwapno" userId="a997f3937993d9fd" providerId="LiveId" clId="{B9CB2BFC-B9AC-4125-A447-407057190D97}" dt="2023-11-26T15:00:20.841" v="246" actId="47"/>
        <pc:sldMkLst>
          <pc:docMk/>
          <pc:sldMk cId="3480339974" sldId="265"/>
        </pc:sldMkLst>
      </pc:sldChg>
      <pc:sldChg chg="addSp modSp mod">
        <pc:chgData name="Shahriar Shwapno" userId="a997f3937993d9fd" providerId="LiveId" clId="{B9CB2BFC-B9AC-4125-A447-407057190D97}" dt="2023-11-26T14:55:11.671" v="237" actId="2711"/>
        <pc:sldMkLst>
          <pc:docMk/>
          <pc:sldMk cId="1484811712" sldId="267"/>
        </pc:sldMkLst>
        <pc:spChg chg="add mod">
          <ac:chgData name="Shahriar Shwapno" userId="a997f3937993d9fd" providerId="LiveId" clId="{B9CB2BFC-B9AC-4125-A447-407057190D97}" dt="2023-11-26T14:55:07.991" v="236" actId="2711"/>
          <ac:spMkLst>
            <pc:docMk/>
            <pc:sldMk cId="1484811712" sldId="267"/>
            <ac:spMk id="4" creationId="{C530803B-2FEF-4732-B59B-969A7BE7BCA6}"/>
          </ac:spMkLst>
        </pc:spChg>
        <pc:spChg chg="mod">
          <ac:chgData name="Shahriar Shwapno" userId="a997f3937993d9fd" providerId="LiveId" clId="{B9CB2BFC-B9AC-4125-A447-407057190D97}" dt="2023-11-26T14:55:11.671" v="237" actId="2711"/>
          <ac:spMkLst>
            <pc:docMk/>
            <pc:sldMk cId="1484811712" sldId="267"/>
            <ac:spMk id="7" creationId="{00000000-0000-0000-0000-000000000000}"/>
          </ac:spMkLst>
        </pc:spChg>
        <pc:graphicFrameChg chg="mod">
          <ac:chgData name="Shahriar Shwapno" userId="a997f3937993d9fd" providerId="LiveId" clId="{B9CB2BFC-B9AC-4125-A447-407057190D97}" dt="2023-11-26T14:52:08.921" v="167" actId="1076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Shahriar Shwapno" userId="a997f3937993d9fd" providerId="LiveId" clId="{B9CB2BFC-B9AC-4125-A447-407057190D97}" dt="2023-11-26T14:53:58.353" v="196" actId="1076"/>
          <ac:picMkLst>
            <pc:docMk/>
            <pc:sldMk cId="1484811712" sldId="267"/>
            <ac:picMk id="3" creationId="{BCC324CC-EE2D-448F-91E8-DCAC0F654E80}"/>
          </ac:picMkLst>
        </pc:picChg>
      </pc:sldChg>
      <pc:sldChg chg="del">
        <pc:chgData name="Shahriar Shwapno" userId="a997f3937993d9fd" providerId="LiveId" clId="{B9CB2BFC-B9AC-4125-A447-407057190D97}" dt="2023-11-26T15:00:13.318" v="239" actId="47"/>
        <pc:sldMkLst>
          <pc:docMk/>
          <pc:sldMk cId="2341911148" sldId="269"/>
        </pc:sldMkLst>
      </pc:sldChg>
      <pc:sldChg chg="del">
        <pc:chgData name="Shahriar Shwapno" userId="a997f3937993d9fd" providerId="LiveId" clId="{B9CB2BFC-B9AC-4125-A447-407057190D97}" dt="2023-11-26T15:00:15.897" v="240" actId="47"/>
        <pc:sldMkLst>
          <pc:docMk/>
          <pc:sldMk cId="4123189245" sldId="270"/>
        </pc:sldMkLst>
      </pc:sldChg>
      <pc:sldChg chg="del">
        <pc:chgData name="Shahriar Shwapno" userId="a997f3937993d9fd" providerId="LiveId" clId="{B9CB2BFC-B9AC-4125-A447-407057190D97}" dt="2023-11-26T15:00:20.375" v="245" actId="47"/>
        <pc:sldMkLst>
          <pc:docMk/>
          <pc:sldMk cId="2319046984" sldId="271"/>
        </pc:sldMkLst>
      </pc:sldChg>
      <pc:sldChg chg="addSp modSp mod">
        <pc:chgData name="Shahriar Shwapno" userId="a997f3937993d9fd" providerId="LiveId" clId="{B9CB2BFC-B9AC-4125-A447-407057190D97}" dt="2023-11-26T14:48:33.008" v="61" actId="14100"/>
        <pc:sldMkLst>
          <pc:docMk/>
          <pc:sldMk cId="3742372323" sldId="273"/>
        </pc:sldMkLst>
        <pc:spChg chg="mod">
          <ac:chgData name="Shahriar Shwapno" userId="a997f3937993d9fd" providerId="LiveId" clId="{B9CB2BFC-B9AC-4125-A447-407057190D97}" dt="2023-11-26T14:48:19.384" v="57" actId="20577"/>
          <ac:spMkLst>
            <pc:docMk/>
            <pc:sldMk cId="3742372323" sldId="273"/>
            <ac:spMk id="14" creationId="{00000000-0000-0000-0000-000000000000}"/>
          </ac:spMkLst>
        </pc:spChg>
        <pc:picChg chg="add mod">
          <ac:chgData name="Shahriar Shwapno" userId="a997f3937993d9fd" providerId="LiveId" clId="{B9CB2BFC-B9AC-4125-A447-407057190D97}" dt="2023-11-26T14:48:33.008" v="61" actId="14100"/>
          <ac:picMkLst>
            <pc:docMk/>
            <pc:sldMk cId="3742372323" sldId="273"/>
            <ac:picMk id="3" creationId="{B9FD8CA9-18F1-404B-A4E2-6AED096CB7BE}"/>
          </ac:picMkLst>
        </pc:picChg>
      </pc:sldChg>
      <pc:sldChg chg="modSp add mod">
        <pc:chgData name="Shahriar Shwapno" userId="a997f3937993d9fd" providerId="LiveId" clId="{B9CB2BFC-B9AC-4125-A447-407057190D97}" dt="2023-11-26T14:46:27.205" v="24" actId="207"/>
        <pc:sldMkLst>
          <pc:docMk/>
          <pc:sldMk cId="4142666489" sldId="274"/>
        </pc:sldMkLst>
        <pc:spChg chg="mod">
          <ac:chgData name="Shahriar Shwapno" userId="a997f3937993d9fd" providerId="LiveId" clId="{B9CB2BFC-B9AC-4125-A447-407057190D97}" dt="2023-11-26T14:46:27.205" v="24" actId="207"/>
          <ac:spMkLst>
            <pc:docMk/>
            <pc:sldMk cId="4142666489" sldId="274"/>
            <ac:spMk id="14" creationId="{00000000-0000-0000-0000-000000000000}"/>
          </ac:spMkLst>
        </pc:spChg>
      </pc:sldChg>
      <pc:sldChg chg="modSp add mod">
        <pc:chgData name="Shahriar Shwapno" userId="a997f3937993d9fd" providerId="LiveId" clId="{B9CB2BFC-B9AC-4125-A447-407057190D97}" dt="2023-11-26T14:51:35.379" v="165" actId="207"/>
        <pc:sldMkLst>
          <pc:docMk/>
          <pc:sldMk cId="275488718" sldId="275"/>
        </pc:sldMkLst>
        <pc:spChg chg="mod">
          <ac:chgData name="Shahriar Shwapno" userId="a997f3937993d9fd" providerId="LiveId" clId="{B9CB2BFC-B9AC-4125-A447-407057190D97}" dt="2023-11-26T14:51:35.379" v="165" actId="207"/>
          <ac:spMkLst>
            <pc:docMk/>
            <pc:sldMk cId="275488718" sldId="275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3172110"/>
            <a:ext cx="3478636" cy="984251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792A1"/>
                </a:solidFill>
                <a:latin typeface="Forte" panose="03060902040502070203" pitchFamily="66" charset="0"/>
              </a:rPr>
              <a:t>Musify</a:t>
            </a:r>
            <a:br>
              <a:rPr lang="en-US" sz="4000" dirty="0"/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Music Playlist Manager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6108E9-4D9F-4209-B324-AEFDCA6A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2412" y="1905618"/>
            <a:ext cx="1023276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___ ___               __  ___       </a:t>
            </a:r>
          </a:p>
          <a:p>
            <a:r>
              <a:rPr lang="en-US" dirty="0"/>
              <a:t>|   Y     .--.--.---- |   _.’  _  .--.--.</a:t>
            </a:r>
          </a:p>
          <a:p>
            <a:r>
              <a:rPr lang="en-US" dirty="0"/>
              <a:t>|.        |  |  |_--- | |   __||  |   |</a:t>
            </a:r>
          </a:p>
          <a:p>
            <a:r>
              <a:rPr lang="en-US" dirty="0"/>
              <a:t>|. \_/  |___|___|__|__|  |___| </a:t>
            </a:r>
          </a:p>
          <a:p>
            <a:r>
              <a:rPr lang="en-US" dirty="0"/>
              <a:t>|:  |   |                           |___|</a:t>
            </a:r>
          </a:p>
          <a:p>
            <a:r>
              <a:rPr lang="en-US" dirty="0"/>
              <a:t>|::.|:. |                          </a:t>
            </a:r>
          </a:p>
          <a:p>
            <a:r>
              <a:rPr lang="en-US" dirty="0"/>
              <a:t>`--- ---'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4FB9D-A70C-4434-B5B8-03A10B0D0B35}"/>
              </a:ext>
            </a:extLst>
          </p:cNvPr>
          <p:cNvSpPr txBox="1"/>
          <p:nvPr/>
        </p:nvSpPr>
        <p:spPr>
          <a:xfrm>
            <a:off x="6780212" y="3533161"/>
            <a:ext cx="4317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792A1"/>
                </a:solidFill>
                <a:effectLst/>
                <a:latin typeface="Forte" panose="03060902040502070203" pitchFamily="66" charset="0"/>
              </a:rPr>
              <a:t>“ Simplifying Your Music Experience  “</a:t>
            </a:r>
            <a:endParaRPr lang="en-US" sz="2800" dirty="0">
              <a:solidFill>
                <a:srgbClr val="0792A1"/>
              </a:solidFill>
              <a:latin typeface="Forte" panose="0306090204050207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2424-7E93-485A-8475-59A42C833E8D}"/>
              </a:ext>
            </a:extLst>
          </p:cNvPr>
          <p:cNvSpPr txBox="1"/>
          <p:nvPr/>
        </p:nvSpPr>
        <p:spPr>
          <a:xfrm>
            <a:off x="1522412" y="4876800"/>
            <a:ext cx="29035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Submitted to:</a:t>
            </a:r>
          </a:p>
          <a:p>
            <a:r>
              <a:rPr lang="en-US" sz="2000" dirty="0">
                <a:solidFill>
                  <a:srgbClr val="0792A1"/>
                </a:solidFill>
              </a:rPr>
              <a:t>Tania Khatun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Lecturer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Dept. of CSE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Daffodil International University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1CA8A-E294-404C-948C-E47D2B72746A}"/>
              </a:ext>
            </a:extLst>
          </p:cNvPr>
          <p:cNvSpPr txBox="1"/>
          <p:nvPr/>
        </p:nvSpPr>
        <p:spPr>
          <a:xfrm>
            <a:off x="5332412" y="4876800"/>
            <a:ext cx="42312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Submitted by:</a:t>
            </a:r>
          </a:p>
          <a:p>
            <a:r>
              <a:rPr lang="en-US" sz="2000" dirty="0">
                <a:solidFill>
                  <a:srgbClr val="0792A1"/>
                </a:solidFill>
              </a:rPr>
              <a:t>Rizwan </a:t>
            </a:r>
            <a:r>
              <a:rPr lang="en-US" sz="2000" dirty="0" err="1">
                <a:solidFill>
                  <a:srgbClr val="0792A1"/>
                </a:solidFill>
              </a:rPr>
              <a:t>Shariare</a:t>
            </a:r>
            <a:r>
              <a:rPr lang="en-US" sz="2000" dirty="0">
                <a:solidFill>
                  <a:srgbClr val="0792A1"/>
                </a:solidFill>
              </a:rPr>
              <a:t> </a:t>
            </a:r>
            <a:r>
              <a:rPr lang="en-US" sz="2000" dirty="0" err="1">
                <a:solidFill>
                  <a:srgbClr val="0792A1"/>
                </a:solidFill>
              </a:rPr>
              <a:t>Shopno</a:t>
            </a:r>
            <a:r>
              <a:rPr lang="en-US" sz="2000" dirty="0">
                <a:solidFill>
                  <a:srgbClr val="0792A1"/>
                </a:solidFill>
              </a:rPr>
              <a:t> (221-15-4788)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61_H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Dept. of CSE</a:t>
            </a:r>
            <a:br>
              <a:rPr lang="en-US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Daffodil International University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762000"/>
            <a:ext cx="10590372" cy="5402069"/>
          </a:xfrm>
        </p:spPr>
        <p:txBody>
          <a:bodyPr/>
          <a:lstStyle/>
          <a:p>
            <a:pPr algn="l"/>
            <a:r>
              <a:rPr lang="en-US" sz="3600" b="1" i="0" dirty="0">
                <a:effectLst/>
                <a:latin typeface="Söhne"/>
              </a:rPr>
              <a:t>Introduction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Purpose:</a:t>
            </a:r>
            <a:r>
              <a:rPr lang="en-US" b="0" i="0" dirty="0">
                <a:solidFill>
                  <a:srgbClr val="0792A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Creating an efficient and user-friendly music playlist management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Objectives:</a:t>
            </a:r>
            <a:r>
              <a:rPr lang="en-US" b="0" i="0" dirty="0">
                <a:effectLst/>
                <a:latin typeface="Söhne"/>
              </a:rPr>
              <a:t> Designing a user-friendly interface, implementing core features, and enabling playlist saving/loading.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762001"/>
            <a:ext cx="10590372" cy="3657600"/>
          </a:xfrm>
        </p:spPr>
        <p:txBody>
          <a:bodyPr/>
          <a:lstStyle/>
          <a:p>
            <a:pPr algn="l"/>
            <a:r>
              <a:rPr lang="en-US" sz="3600" b="1" i="0" dirty="0">
                <a:effectLst/>
                <a:latin typeface="Söhne"/>
              </a:rPr>
              <a:t>Data Collection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For effective playlist management, these data are Collected:</a:t>
            </a:r>
            <a:r>
              <a:rPr lang="en-US" b="0" i="0" dirty="0">
                <a:solidFill>
                  <a:srgbClr val="0792A1"/>
                </a:solidFill>
                <a:effectLst/>
                <a:latin typeface="Söhne"/>
              </a:rPr>
              <a:t> </a:t>
            </a:r>
          </a:p>
          <a:p>
            <a:pPr marL="514350" indent="-514350" algn="l">
              <a:buAutoNum type="arabicPeriod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Song titles.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ECECF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rtists.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rgbClr val="ECECF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urations.</a:t>
            </a:r>
            <a:endParaRPr lang="en-US" b="0" i="0" dirty="0"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69EFB-213D-41EB-B458-C1DD0573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2895503"/>
            <a:ext cx="5845353" cy="32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762000"/>
            <a:ext cx="10590372" cy="540206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i="0" dirty="0">
                <a:effectLst/>
                <a:latin typeface="Söhne"/>
              </a:rPr>
              <a:t>Outcomes of the Project</a:t>
            </a:r>
          </a:p>
          <a:p>
            <a:pPr algn="l"/>
            <a:endParaRPr lang="en-US" sz="3600" b="1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Objective Achievement:</a:t>
            </a:r>
            <a:r>
              <a:rPr lang="en-US" b="0" i="0" dirty="0">
                <a:solidFill>
                  <a:srgbClr val="0792A1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	</a:t>
            </a:r>
            <a:r>
              <a:rPr lang="en-US" b="0" i="0" dirty="0">
                <a:effectLst/>
                <a:latin typeface="Söhne"/>
              </a:rPr>
              <a:t>Fully functional music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	playlist manager.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User Experience:</a:t>
            </a:r>
            <a:r>
              <a:rPr lang="en-US" b="0" i="0" dirty="0">
                <a:solidFill>
                  <a:srgbClr val="0792A1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	</a:t>
            </a:r>
            <a:r>
              <a:rPr lang="en-US" b="0" i="0" dirty="0">
                <a:effectLst/>
                <a:latin typeface="Söhne"/>
              </a:rPr>
              <a:t>Easy organization and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	enjoyment of music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	collections.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D8CA9-18F1-404B-A4E2-6AED096C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2286000"/>
            <a:ext cx="6018373" cy="39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762000"/>
            <a:ext cx="10590372" cy="5402069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Söhne"/>
              </a:rPr>
              <a:t>Future Scope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Limitations:</a:t>
            </a:r>
            <a:endParaRPr lang="en-US" b="0" i="0" dirty="0">
              <a:solidFill>
                <a:srgbClr val="0792A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Platform-specific restrictions.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features compared to commercial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792A1"/>
                </a:solidFill>
                <a:effectLst/>
                <a:latin typeface="Söhne"/>
              </a:rPr>
              <a:t>Future Scope:</a:t>
            </a:r>
            <a:endParaRPr lang="en-US" b="0" i="0" dirty="0">
              <a:solidFill>
                <a:srgbClr val="0792A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 for various audio formats.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Advanced search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Integration with online music services.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4266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3" y="762000"/>
            <a:ext cx="10590372" cy="5402069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Söhne"/>
              </a:rPr>
              <a:t>Conclusion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 conclusion, project </a:t>
            </a:r>
            <a:r>
              <a:rPr lang="en-US" b="0" i="0" dirty="0">
                <a:solidFill>
                  <a:srgbClr val="0792A1"/>
                </a:solidFill>
                <a:effectLst/>
                <a:latin typeface="Söhne"/>
              </a:rPr>
              <a:t>MUSIFY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is poised to revolutionize the way users manage and enjoy their music. With a focus on simplicity and efficiency,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Musify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 can achieve all the positive usage worldwide.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48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160" y="4572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792A1"/>
                </a:solidFill>
                <a:latin typeface="Forte" panose="03060902040502070203" pitchFamily="66" charset="0"/>
              </a:rPr>
              <a:t>Thank You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91325"/>
              </p:ext>
            </p:extLst>
          </p:nvPr>
        </p:nvGraphicFramePr>
        <p:xfrm>
          <a:off x="1065212" y="3733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C324CC-EE2D-448F-91E8-DCAC0F65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0" y="1828800"/>
            <a:ext cx="2133600" cy="213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0803B-2FEF-4732-B59B-969A7BE7BCA6}"/>
              </a:ext>
            </a:extLst>
          </p:cNvPr>
          <p:cNvSpPr txBox="1"/>
          <p:nvPr/>
        </p:nvSpPr>
        <p:spPr>
          <a:xfrm>
            <a:off x="4185812" y="4110037"/>
            <a:ext cx="381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792A1"/>
                </a:solidFill>
              </a:rPr>
              <a:t>Scan for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81</TotalTime>
  <Words>235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Calibri</vt:lpstr>
      <vt:lpstr>Forte</vt:lpstr>
      <vt:lpstr>Arial</vt:lpstr>
      <vt:lpstr>Tech 16x9</vt:lpstr>
      <vt:lpstr>Musify A Music Playlist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Shahriar Shwapno</dc:creator>
  <cp:lastModifiedBy>Shahriar Shwapno</cp:lastModifiedBy>
  <cp:revision>7</cp:revision>
  <dcterms:created xsi:type="dcterms:W3CDTF">2023-11-26T14:11:56Z</dcterms:created>
  <dcterms:modified xsi:type="dcterms:W3CDTF">2023-11-26T15:33:26Z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