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86B9F-2C09-CD90-A9D3-85E02B441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F3C314-831D-9270-6C72-AAEE3124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5CB73-6432-E3ED-3748-BEAF3299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F3A37-4BFD-3353-321C-047A56D2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6CCD9-EF3C-4A0B-AD71-DCC83187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7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52377-2577-FF61-A572-87B41757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320F-1F27-2685-D49E-B476C169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9C4D5-A6B5-18B1-EC70-A03E3E3B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94F32-7859-5941-170D-82261306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15B59-D8DA-6527-87E5-DF2CB420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3CC1E-1883-D786-F36F-0400A4EA8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4CE37-A720-2774-232D-52FB772A9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D17C0-B6FD-A073-ED71-4206DBDE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2DB1E-152C-50C9-3AA9-89B25F26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5CAC-6FD9-A404-434D-A0EE95C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5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83750-F474-C4D0-3FC4-8540F0CF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1B0D0-F455-EB8C-78FD-C58EF7B9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51805-14B8-0780-CBE4-2790FEFC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E9F81-3C71-CE8B-3726-BE5DD724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30DEE-0867-348C-DEB8-0B0F698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7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B1DB6-6A3E-2073-DF9D-0366CBE6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EE3B9-98BD-C9CA-FAE0-01CC05CD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875D3-B8FB-309F-194A-5BA2041D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B2D76-7197-487C-3CA6-1D97C815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7ED52-571F-0565-C613-3E51DC77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9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B28F-8ECB-8D31-5EDC-7D617913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E06D3-AAD2-C609-FB76-95D0DC7B1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F0F81-B1F0-68B4-B520-1D159018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E846A-8A77-62DF-914D-79F34AF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EC5D4-0E3E-DB27-62EA-D529A596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B5F63-C45B-B526-7497-98834B69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86B34-302E-3C53-41D7-83F0AF1A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4E403-484B-994A-3C09-628B14CD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1198B-40A3-A126-74B7-326E059A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33FFC-A53A-3AE5-40BE-AF8842B4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D24549-C4FC-CC5C-6091-5CE4E1474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002AB-2CC5-AC14-B30B-6991EF8C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AF0E0D-FBA8-D385-8F62-686C128B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D75ABE-6275-6A4B-FA3A-5E2C014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6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2978B-5E9F-E8C8-38F7-B0450B0A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5B7A52-821F-1833-3E79-67D4E2E3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CB0B6-0F6E-0361-6DDD-E4B0F608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276DDA-98E8-D3EB-B38B-DBBC1289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7E929-CCCC-3FD0-A3D6-7ACF3D14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FCC4-C286-B6B6-7E73-D0F17C9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23C13-08E5-7BC9-0AD3-7B715D11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0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99CC5-E79C-CEF5-9823-43F3F254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8BA50-BF9C-32E5-5D7F-4A51E778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4A44EC-4950-E77C-9D88-C05937863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2683C-E995-DCC7-A1AC-8BD8EE47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3660A-CA7D-2288-C31D-37082953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BB9C2-484B-601C-2877-AE879E38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4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41FA8-E5AA-D38E-9AAA-AEFCADB9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395A5D-3849-45CC-4710-7E150E3FF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AFF8D-E1C4-C6FC-B5BB-BDEB2A99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E6923-DACA-7BB3-89F7-A0DBCE0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B6BFC-EA19-EA79-DB0A-276CA8C1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4728F-415A-9A6B-A992-A548FB7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4D312-2DE5-57F3-5850-DF6FF7E0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F4238-4228-73DA-C21B-196C3DCD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D1FC7-0B8F-63D4-D3E5-42904960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BC3F-E409-425B-9421-EEF9A05707EE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5EEA1-7832-E58B-0FEA-1DC13FB00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68D3F-74FB-00FC-8239-A734C1A54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80BF-9607-493E-B36F-8293C61AD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816610D-8312-A381-7A97-2AC6A0573D40}"/>
              </a:ext>
            </a:extLst>
          </p:cNvPr>
          <p:cNvSpPr/>
          <p:nvPr/>
        </p:nvSpPr>
        <p:spPr>
          <a:xfrm>
            <a:off x="270165" y="1096303"/>
            <a:ext cx="2700000" cy="535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필요한 값 가져오기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BCC01D-6542-50E0-CE27-CC41C201294D}"/>
              </a:ext>
            </a:extLst>
          </p:cNvPr>
          <p:cNvSpPr/>
          <p:nvPr/>
        </p:nvSpPr>
        <p:spPr>
          <a:xfrm>
            <a:off x="270165" y="3225487"/>
            <a:ext cx="2700000" cy="1691273"/>
          </a:xfrm>
          <a:prstGeom prst="roundRect">
            <a:avLst>
              <a:gd name="adj" fmla="val 6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가져온 값에 따라 쿼리설정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목록을 가져올 쿼리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조건에 맞는 상품 건수를 출력할 쿼리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7117A7-EE42-F0F6-97EC-0191157B4C51}"/>
              </a:ext>
            </a:extLst>
          </p:cNvPr>
          <p:cNvSpPr/>
          <p:nvPr/>
        </p:nvSpPr>
        <p:spPr>
          <a:xfrm>
            <a:off x="270165" y="2160894"/>
            <a:ext cx="2700000" cy="719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카테고리에 맞는 배너 이미지 출력하기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81C960-8078-8C47-19B5-BF146A5C38BD}"/>
              </a:ext>
            </a:extLst>
          </p:cNvPr>
          <p:cNvSpPr/>
          <p:nvPr/>
        </p:nvSpPr>
        <p:spPr>
          <a:xfrm>
            <a:off x="270165" y="220435"/>
            <a:ext cx="1791900" cy="53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productList.jsp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175468D-F695-7E0B-8C20-FC3F1EBF9774}"/>
              </a:ext>
            </a:extLst>
          </p:cNvPr>
          <p:cNvSpPr/>
          <p:nvPr/>
        </p:nvSpPr>
        <p:spPr>
          <a:xfrm>
            <a:off x="270165" y="5371172"/>
            <a:ext cx="2700000" cy="781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연결해서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건수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목록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6D7749F-F5D3-BFC9-A362-B0E1FC3B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62" y="159677"/>
            <a:ext cx="4972050" cy="6572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A2D28F3-BE40-FD98-C436-A299F1E1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59" y="941273"/>
            <a:ext cx="8574652" cy="163096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55BEEC1-F335-374F-408E-C4CBE9B5B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506"/>
          <a:stretch/>
        </p:blipFill>
        <p:spPr>
          <a:xfrm>
            <a:off x="3401962" y="2696605"/>
            <a:ext cx="6420464" cy="1816401"/>
          </a:xfrm>
          <a:prstGeom prst="rect">
            <a:avLst/>
          </a:prstGeom>
        </p:spPr>
      </p:pic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41A1E-7AB0-C22D-798C-29661A3E4F07}"/>
              </a:ext>
            </a:extLst>
          </p:cNvPr>
          <p:cNvCxnSpPr>
            <a:stCxn id="25" idx="3"/>
            <a:endCxn id="40" idx="1"/>
          </p:cNvCxnSpPr>
          <p:nvPr/>
        </p:nvCxnSpPr>
        <p:spPr>
          <a:xfrm flipV="1">
            <a:off x="2970165" y="488290"/>
            <a:ext cx="431797" cy="87586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0FF0488-A5EA-0606-CF59-3355AD1E134D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2970165" y="1756753"/>
            <a:ext cx="440094" cy="76412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D769B02-0693-41AC-6A4D-7C2E3CB32894}"/>
              </a:ext>
            </a:extLst>
          </p:cNvPr>
          <p:cNvCxnSpPr>
            <a:cxnSpLocks/>
            <a:stCxn id="27" idx="3"/>
            <a:endCxn id="47" idx="1"/>
          </p:cNvCxnSpPr>
          <p:nvPr/>
        </p:nvCxnSpPr>
        <p:spPr>
          <a:xfrm flipV="1">
            <a:off x="2970165" y="3604806"/>
            <a:ext cx="431797" cy="466318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60">
            <a:extLst>
              <a:ext uri="{FF2B5EF4-FFF2-40B4-BE49-F238E27FC236}">
                <a16:creationId xmlns:a16="http://schemas.microsoft.com/office/drawing/2014/main" id="{836F367E-9113-72B5-A288-B3A047EAB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962" y="4593748"/>
            <a:ext cx="4460618" cy="1988120"/>
          </a:xfrm>
          <a:prstGeom prst="rect">
            <a:avLst/>
          </a:prstGeom>
        </p:spPr>
      </p:pic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F169ED1-C9CC-BEB2-3BDA-63B6206A17D7}"/>
              </a:ext>
            </a:extLst>
          </p:cNvPr>
          <p:cNvCxnSpPr>
            <a:cxnSpLocks/>
            <a:stCxn id="36" idx="3"/>
            <a:endCxn id="61" idx="1"/>
          </p:cNvCxnSpPr>
          <p:nvPr/>
        </p:nvCxnSpPr>
        <p:spPr>
          <a:xfrm flipV="1">
            <a:off x="2970165" y="5587808"/>
            <a:ext cx="431797" cy="1738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4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5C3EED-CFE4-0682-D93F-D03AC6A03E44}"/>
              </a:ext>
            </a:extLst>
          </p:cNvPr>
          <p:cNvSpPr/>
          <p:nvPr/>
        </p:nvSpPr>
        <p:spPr>
          <a:xfrm>
            <a:off x="250350" y="1950535"/>
            <a:ext cx="2069912" cy="535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필요한 값 가져오기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CC0360-0625-93FD-6895-29A80F1EEA7B}"/>
              </a:ext>
            </a:extLst>
          </p:cNvPr>
          <p:cNvSpPr/>
          <p:nvPr/>
        </p:nvSpPr>
        <p:spPr>
          <a:xfrm>
            <a:off x="2559383" y="200242"/>
            <a:ext cx="1342326" cy="414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쿼리 설정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407D52-C1A1-6F26-12A6-42DF70AFF126}"/>
              </a:ext>
            </a:extLst>
          </p:cNvPr>
          <p:cNvSpPr/>
          <p:nvPr/>
        </p:nvSpPr>
        <p:spPr>
          <a:xfrm>
            <a:off x="270165" y="220435"/>
            <a:ext cx="1755280" cy="53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productAll.jsp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9F796A-2387-62D5-6D74-FD7CDC411F3C}"/>
              </a:ext>
            </a:extLst>
          </p:cNvPr>
          <p:cNvSpPr/>
          <p:nvPr/>
        </p:nvSpPr>
        <p:spPr>
          <a:xfrm>
            <a:off x="2559383" y="614695"/>
            <a:ext cx="6480000" cy="6244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신상품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등록된 지 </a:t>
            </a:r>
            <a:r>
              <a:rPr lang="en-US" altLang="ko-KR" sz="1600" dirty="0">
                <a:solidFill>
                  <a:schemeClr val="tx1"/>
                </a:solidFill>
              </a:rPr>
              <a:t>30</a:t>
            </a:r>
            <a:r>
              <a:rPr lang="ko-KR" altLang="en-US" sz="1600" dirty="0">
                <a:solidFill>
                  <a:schemeClr val="tx1"/>
                </a:solidFill>
              </a:rPr>
              <a:t>일 이내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where DATEDIFF(NOW(),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regist_date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&lt; 31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560F93-A650-5866-10C4-AA78ECDE3FD0}"/>
              </a:ext>
            </a:extLst>
          </p:cNvPr>
          <p:cNvSpPr/>
          <p:nvPr/>
        </p:nvSpPr>
        <p:spPr>
          <a:xfrm>
            <a:off x="2559383" y="1400033"/>
            <a:ext cx="6480000" cy="1423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베스트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order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개 이상 있는 제품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SELECT distinct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P.code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... from product P JOIN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tbl_order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T ON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P.code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T.p_code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WHERE (SELECT COUNT(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T.p_code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AS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p_count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tbl_order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GROUP BY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T.p_code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&gt; 10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6B46BEC-F332-1F66-77BD-4C6C80A075F1}"/>
              </a:ext>
            </a:extLst>
          </p:cNvPr>
          <p:cNvSpPr/>
          <p:nvPr/>
        </p:nvSpPr>
        <p:spPr>
          <a:xfrm>
            <a:off x="2559383" y="2984530"/>
            <a:ext cx="6480000" cy="579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알뜰쇼핑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할인하고 있는 제품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WHERE benefit &gt;0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6DC0BC9-4FB8-AB10-6870-1B56587FE1C2}"/>
              </a:ext>
            </a:extLst>
          </p:cNvPr>
          <p:cNvSpPr/>
          <p:nvPr/>
        </p:nvSpPr>
        <p:spPr>
          <a:xfrm>
            <a:off x="9517626" y="1705195"/>
            <a:ext cx="2331068" cy="781050"/>
          </a:xfrm>
          <a:prstGeom prst="roundRect">
            <a:avLst>
              <a:gd name="adj" fmla="val 185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r>
              <a:rPr lang="ko-KR" altLang="en-US" sz="1600" dirty="0">
                <a:solidFill>
                  <a:schemeClr val="tx1"/>
                </a:solidFill>
              </a:rPr>
              <a:t>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연결해서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상품 건수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목록 출력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6F10BCD-5CED-26CD-D834-DFBE7585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26" y="3725285"/>
            <a:ext cx="11228548" cy="28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67C4CF-FF57-51AD-4C8D-C5761F6A8058}"/>
              </a:ext>
            </a:extLst>
          </p:cNvPr>
          <p:cNvSpPr/>
          <p:nvPr/>
        </p:nvSpPr>
        <p:spPr>
          <a:xfrm>
            <a:off x="252734" y="249931"/>
            <a:ext cx="1755280" cy="53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eventList.jsp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2D2D13-7EF6-C770-47D5-D773BE578AA0}"/>
              </a:ext>
            </a:extLst>
          </p:cNvPr>
          <p:cNvSpPr/>
          <p:nvPr/>
        </p:nvSpPr>
        <p:spPr>
          <a:xfrm>
            <a:off x="252734" y="1868442"/>
            <a:ext cx="2700000" cy="535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배너 이미지 경로에서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파일 이름 리스트 가져오기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00119-0482-FBA7-ABE2-4DCACD9BBD9C}"/>
              </a:ext>
            </a:extLst>
          </p:cNvPr>
          <p:cNvSpPr/>
          <p:nvPr/>
        </p:nvSpPr>
        <p:spPr>
          <a:xfrm>
            <a:off x="252734" y="2663964"/>
            <a:ext cx="2700000" cy="1203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파일 이름에서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확장자 </a:t>
            </a:r>
            <a:r>
              <a:rPr lang="en-US" altLang="ko-KR" sz="1600" dirty="0" err="1">
                <a:solidFill>
                  <a:schemeClr val="tx1"/>
                </a:solidFill>
              </a:rPr>
              <a:t>fileType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확장자를 뺀 파일 이름 </a:t>
            </a:r>
            <a:r>
              <a:rPr lang="en-US" altLang="ko-KR" sz="1600" dirty="0" err="1">
                <a:solidFill>
                  <a:schemeClr val="tx1"/>
                </a:solidFill>
              </a:rPr>
              <a:t>fileName</a:t>
            </a:r>
            <a:r>
              <a:rPr lang="ko-KR" altLang="en-US" sz="1600" dirty="0">
                <a:solidFill>
                  <a:schemeClr val="tx1"/>
                </a:solidFill>
              </a:rPr>
              <a:t>을 가져오기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CAF5CC5-4271-BB59-3EAF-C054EF072841}"/>
              </a:ext>
            </a:extLst>
          </p:cNvPr>
          <p:cNvSpPr/>
          <p:nvPr/>
        </p:nvSpPr>
        <p:spPr>
          <a:xfrm>
            <a:off x="252734" y="4022498"/>
            <a:ext cx="2700000" cy="1203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이벤트</a:t>
            </a:r>
            <a:r>
              <a:rPr lang="en-US" altLang="ko-KR" sz="1600" dirty="0">
                <a:solidFill>
                  <a:schemeClr val="tx1"/>
                </a:solidFill>
              </a:rPr>
              <a:t>.jpg</a:t>
            </a:r>
            <a:r>
              <a:rPr lang="ko-KR" altLang="en-US" sz="1600" dirty="0">
                <a:solidFill>
                  <a:schemeClr val="tx1"/>
                </a:solidFill>
              </a:rPr>
              <a:t>를 제외하고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확장자가 </a:t>
            </a:r>
            <a:r>
              <a:rPr lang="en-US" altLang="ko-KR" sz="1600" dirty="0">
                <a:solidFill>
                  <a:schemeClr val="tx1"/>
                </a:solidFill>
              </a:rPr>
              <a:t>jpg</a:t>
            </a:r>
            <a:r>
              <a:rPr lang="ko-KR" altLang="en-US" sz="1600" dirty="0">
                <a:solidFill>
                  <a:schemeClr val="tx1"/>
                </a:solidFill>
              </a:rPr>
              <a:t>인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파일 출력하기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B66360-C55E-83F6-4560-1971036D40A0}"/>
              </a:ext>
            </a:extLst>
          </p:cNvPr>
          <p:cNvSpPr/>
          <p:nvPr/>
        </p:nvSpPr>
        <p:spPr>
          <a:xfrm>
            <a:off x="252734" y="1117629"/>
            <a:ext cx="2700000" cy="535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이벤트 배너 출력하기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</a:rPr>
              <a:t>이벤트</a:t>
            </a:r>
            <a:r>
              <a:rPr lang="en-US" altLang="ko-KR" sz="1600" dirty="0">
                <a:solidFill>
                  <a:schemeClr val="tx1"/>
                </a:solidFill>
              </a:rPr>
              <a:t>.jpg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8AF9F46-1914-CFE6-CFD8-FBEBB16B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63" y="2004704"/>
            <a:ext cx="8562975" cy="1333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25BB9C-EF34-0530-E43C-1270516A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263" y="3800764"/>
            <a:ext cx="8562975" cy="15068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931E3-8AF6-BEC1-EADD-AF36A7198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263" y="587196"/>
            <a:ext cx="6819900" cy="1095375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F3F1CB8-DF3A-1BB1-1AF8-72EB6CDAB007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2952734" y="1134884"/>
            <a:ext cx="284529" cy="2506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24177FC-95FE-BBAD-23BE-5CD0EF5FD2A0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952734" y="2136297"/>
            <a:ext cx="284529" cy="53515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2160BF2-5ABA-80D6-5B53-8243AA59A17B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952734" y="2671454"/>
            <a:ext cx="284529" cy="59415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C41D79-BB55-4AC3-8BE7-8377D915A82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2952734" y="4554190"/>
            <a:ext cx="284529" cy="6995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5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181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</cp:revision>
  <dcterms:created xsi:type="dcterms:W3CDTF">2022-08-31T05:11:00Z</dcterms:created>
  <dcterms:modified xsi:type="dcterms:W3CDTF">2022-08-31T06:41:11Z</dcterms:modified>
</cp:coreProperties>
</file>