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72" r:id="rId4"/>
    <p:sldId id="265" r:id="rId5"/>
    <p:sldId id="274" r:id="rId6"/>
    <p:sldId id="257" r:id="rId7"/>
    <p:sldId id="264" r:id="rId8"/>
    <p:sldId id="273" r:id="rId9"/>
    <p:sldId id="259" r:id="rId10"/>
    <p:sldId id="261" r:id="rId11"/>
    <p:sldId id="262" r:id="rId12"/>
    <p:sldId id="263" r:id="rId13"/>
    <p:sldId id="266" r:id="rId14"/>
    <p:sldId id="267" r:id="rId15"/>
    <p:sldId id="268" r:id="rId16"/>
    <p:sldId id="270" r:id="rId17"/>
    <p:sldId id="271" r:id="rId18"/>
    <p:sldId id="269" r:id="rId19"/>
    <p:sldId id="26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FIE KUO" userId="7ad260c94be3283f" providerId="LiveId" clId="{865C7646-C08A-4CE4-9F26-63A0ED3FA6AE}"/>
    <pc:docChg chg="undo custSel addSld modSld modMainMaster">
      <pc:chgData name="EFFIE KUO" userId="7ad260c94be3283f" providerId="LiveId" clId="{865C7646-C08A-4CE4-9F26-63A0ED3FA6AE}" dt="2025-10-14T07:29:50.808" v="586" actId="1076"/>
      <pc:docMkLst>
        <pc:docMk/>
      </pc:docMkLst>
      <pc:sldChg chg="addSp delSp modSp mod setBg">
        <pc:chgData name="EFFIE KUO" userId="7ad260c94be3283f" providerId="LiveId" clId="{865C7646-C08A-4CE4-9F26-63A0ED3FA6AE}" dt="2025-10-14T07:11:10.862" v="469"/>
        <pc:sldMkLst>
          <pc:docMk/>
          <pc:sldMk cId="3357885105" sldId="256"/>
        </pc:sldMkLst>
        <pc:spChg chg="mod">
          <ac:chgData name="EFFIE KUO" userId="7ad260c94be3283f" providerId="LiveId" clId="{865C7646-C08A-4CE4-9F26-63A0ED3FA6AE}" dt="2025-10-14T06:42:52.391" v="68" actId="1076"/>
          <ac:spMkLst>
            <pc:docMk/>
            <pc:sldMk cId="3357885105" sldId="256"/>
            <ac:spMk id="2" creationId="{17F426C9-4CE2-0AE5-B609-2A43908A4C42}"/>
          </ac:spMkLst>
        </pc:spChg>
        <pc:spChg chg="mod">
          <ac:chgData name="EFFIE KUO" userId="7ad260c94be3283f" providerId="LiveId" clId="{865C7646-C08A-4CE4-9F26-63A0ED3FA6AE}" dt="2025-10-14T06:43:02.162" v="70" actId="1076"/>
          <ac:spMkLst>
            <pc:docMk/>
            <pc:sldMk cId="3357885105" sldId="256"/>
            <ac:spMk id="3" creationId="{2701A536-8059-C0CD-1926-46074F2CA27B}"/>
          </ac:spMkLst>
        </pc:spChg>
        <pc:spChg chg="mod">
          <ac:chgData name="EFFIE KUO" userId="7ad260c94be3283f" providerId="LiveId" clId="{865C7646-C08A-4CE4-9F26-63A0ED3FA6AE}" dt="2025-10-14T06:42:57.402" v="69" actId="1076"/>
          <ac:spMkLst>
            <pc:docMk/>
            <pc:sldMk cId="3357885105" sldId="256"/>
            <ac:spMk id="4" creationId="{A8679738-FC90-1656-B332-E11747B7C4BE}"/>
          </ac:spMkLst>
        </pc:spChg>
        <pc:spChg chg="mod">
          <ac:chgData name="EFFIE KUO" userId="7ad260c94be3283f" providerId="LiveId" clId="{865C7646-C08A-4CE4-9F26-63A0ED3FA6AE}" dt="2025-10-14T06:32:18.957" v="18" actId="20577"/>
          <ac:spMkLst>
            <pc:docMk/>
            <pc:sldMk cId="3357885105" sldId="256"/>
            <ac:spMk id="7" creationId="{2A947D74-9902-880C-C3C5-696D6DB6EBE0}"/>
          </ac:spMkLst>
        </pc:spChg>
        <pc:spChg chg="add del mod">
          <ac:chgData name="EFFIE KUO" userId="7ad260c94be3283f" providerId="LiveId" clId="{865C7646-C08A-4CE4-9F26-63A0ED3FA6AE}" dt="2025-10-14T06:43:40.624" v="93"/>
          <ac:spMkLst>
            <pc:docMk/>
            <pc:sldMk cId="3357885105" sldId="256"/>
            <ac:spMk id="13" creationId="{97FAA3DE-F30F-07FF-03A0-4C437F6C450F}"/>
          </ac:spMkLst>
        </pc:spChg>
        <pc:spChg chg="add mod">
          <ac:chgData name="EFFIE KUO" userId="7ad260c94be3283f" providerId="LiveId" clId="{865C7646-C08A-4CE4-9F26-63A0ED3FA6AE}" dt="2025-10-14T06:44:11.115" v="98" actId="207"/>
          <ac:spMkLst>
            <pc:docMk/>
            <pc:sldMk cId="3357885105" sldId="256"/>
            <ac:spMk id="14" creationId="{5349B378-1678-691A-CE2F-19C1339513CF}"/>
          </ac:spMkLst>
        </pc:spChg>
        <pc:picChg chg="add del mod">
          <ac:chgData name="EFFIE KUO" userId="7ad260c94be3283f" providerId="LiveId" clId="{865C7646-C08A-4CE4-9F26-63A0ED3FA6AE}" dt="2025-10-14T06:31:29.749" v="9" actId="21"/>
          <ac:picMkLst>
            <pc:docMk/>
            <pc:sldMk cId="3357885105" sldId="256"/>
            <ac:picMk id="6" creationId="{71327078-6F95-F266-4D1A-E82519A2068A}"/>
          </ac:picMkLst>
        </pc:picChg>
        <pc:picChg chg="add del mod">
          <ac:chgData name="EFFIE KUO" userId="7ad260c94be3283f" providerId="LiveId" clId="{865C7646-C08A-4CE4-9F26-63A0ED3FA6AE}" dt="2025-10-14T06:38:53.910" v="19" actId="21"/>
          <ac:picMkLst>
            <pc:docMk/>
            <pc:sldMk cId="3357885105" sldId="256"/>
            <ac:picMk id="9" creationId="{98F5D72C-CB5A-F803-85A8-ADA3FD37C55F}"/>
          </ac:picMkLst>
        </pc:picChg>
        <pc:picChg chg="del">
          <ac:chgData name="EFFIE KUO" userId="7ad260c94be3283f" providerId="LiveId" clId="{865C7646-C08A-4CE4-9F26-63A0ED3FA6AE}" dt="2025-10-14T06:27:57.608" v="0" actId="21"/>
          <ac:picMkLst>
            <pc:docMk/>
            <pc:sldMk cId="3357885105" sldId="256"/>
            <ac:picMk id="11" creationId="{8E2102FF-3CB2-FB7A-3A65-788FA5C94C63}"/>
          </ac:picMkLst>
        </pc:picChg>
        <pc:picChg chg="add mod">
          <ac:chgData name="EFFIE KUO" userId="7ad260c94be3283f" providerId="LiveId" clId="{865C7646-C08A-4CE4-9F26-63A0ED3FA6AE}" dt="2025-10-14T07:10:24.807" v="465" actId="692"/>
          <ac:picMkLst>
            <pc:docMk/>
            <pc:sldMk cId="3357885105" sldId="256"/>
            <ac:picMk id="12" creationId="{692397E0-DA7C-3915-3500-263C7249BEAC}"/>
          </ac:picMkLst>
        </pc:picChg>
      </pc:sldChg>
      <pc:sldChg chg="addSp modSp mod">
        <pc:chgData name="EFFIE KUO" userId="7ad260c94be3283f" providerId="LiveId" clId="{865C7646-C08A-4CE4-9F26-63A0ED3FA6AE}" dt="2025-10-14T07:11:58.915" v="473" actId="1076"/>
        <pc:sldMkLst>
          <pc:docMk/>
          <pc:sldMk cId="2506347321" sldId="257"/>
        </pc:sldMkLst>
        <pc:spChg chg="mod">
          <ac:chgData name="EFFIE KUO" userId="7ad260c94be3283f" providerId="LiveId" clId="{865C7646-C08A-4CE4-9F26-63A0ED3FA6AE}" dt="2025-10-14T07:11:58.915" v="473" actId="1076"/>
          <ac:spMkLst>
            <pc:docMk/>
            <pc:sldMk cId="2506347321" sldId="257"/>
            <ac:spMk id="2" creationId="{E5868CD2-CA6D-E1D0-C3F6-78A7C30B83D9}"/>
          </ac:spMkLst>
        </pc:spChg>
        <pc:spChg chg="mod">
          <ac:chgData name="EFFIE KUO" userId="7ad260c94be3283f" providerId="LiveId" clId="{865C7646-C08A-4CE4-9F26-63A0ED3FA6AE}" dt="2025-10-14T06:54:40.352" v="198" actId="14100"/>
          <ac:spMkLst>
            <pc:docMk/>
            <pc:sldMk cId="2506347321" sldId="257"/>
            <ac:spMk id="3" creationId="{006470DE-AFC3-F8A7-91DA-9622371E5981}"/>
          </ac:spMkLst>
        </pc:spChg>
        <pc:spChg chg="add mod">
          <ac:chgData name="EFFIE KUO" userId="7ad260c94be3283f" providerId="LiveId" clId="{865C7646-C08A-4CE4-9F26-63A0ED3FA6AE}" dt="2025-10-14T06:56:51.633" v="259" actId="20577"/>
          <ac:spMkLst>
            <pc:docMk/>
            <pc:sldMk cId="2506347321" sldId="257"/>
            <ac:spMk id="4" creationId="{88589D16-318E-202C-92C1-1835A89A8CB2}"/>
          </ac:spMkLst>
        </pc:spChg>
      </pc:sldChg>
      <pc:sldChg chg="addSp modSp mod setBg modClrScheme chgLayout">
        <pc:chgData name="EFFIE KUO" userId="7ad260c94be3283f" providerId="LiveId" clId="{865C7646-C08A-4CE4-9F26-63A0ED3FA6AE}" dt="2025-10-14T07:06:52.772" v="450"/>
        <pc:sldMkLst>
          <pc:docMk/>
          <pc:sldMk cId="2535069855" sldId="258"/>
        </pc:sldMkLst>
        <pc:spChg chg="add mod">
          <ac:chgData name="EFFIE KUO" userId="7ad260c94be3283f" providerId="LiveId" clId="{865C7646-C08A-4CE4-9F26-63A0ED3FA6AE}" dt="2025-10-14T07:06:07.808" v="439" actId="207"/>
          <ac:spMkLst>
            <pc:docMk/>
            <pc:sldMk cId="2535069855" sldId="258"/>
            <ac:spMk id="2" creationId="{58196E49-17A6-0E99-B94E-0AF70511DF95}"/>
          </ac:spMkLst>
        </pc:spChg>
        <pc:spChg chg="add mod">
          <ac:chgData name="EFFIE KUO" userId="7ad260c94be3283f" providerId="LiveId" clId="{865C7646-C08A-4CE4-9F26-63A0ED3FA6AE}" dt="2025-10-14T07:06:27.526" v="441" actId="692"/>
          <ac:spMkLst>
            <pc:docMk/>
            <pc:sldMk cId="2535069855" sldId="258"/>
            <ac:spMk id="3" creationId="{5ADB527A-1726-54AC-AA6A-6AF84CFC0EC4}"/>
          </ac:spMkLst>
        </pc:spChg>
      </pc:sldChg>
      <pc:sldChg chg="modSp new mod">
        <pc:chgData name="EFFIE KUO" userId="7ad260c94be3283f" providerId="LiveId" clId="{865C7646-C08A-4CE4-9F26-63A0ED3FA6AE}" dt="2025-10-14T07:20:53.526" v="569" actId="255"/>
        <pc:sldMkLst>
          <pc:docMk/>
          <pc:sldMk cId="1444461532" sldId="259"/>
        </pc:sldMkLst>
        <pc:spChg chg="mod">
          <ac:chgData name="EFFIE KUO" userId="7ad260c94be3283f" providerId="LiveId" clId="{865C7646-C08A-4CE4-9F26-63A0ED3FA6AE}" dt="2025-10-14T07:20:53.526" v="569" actId="255"/>
          <ac:spMkLst>
            <pc:docMk/>
            <pc:sldMk cId="1444461532" sldId="259"/>
            <ac:spMk id="2" creationId="{6E21F067-D26F-1789-DC72-402E574B2D2B}"/>
          </ac:spMkLst>
        </pc:spChg>
      </pc:sldChg>
      <pc:sldChg chg="modSp new mod">
        <pc:chgData name="EFFIE KUO" userId="7ad260c94be3283f" providerId="LiveId" clId="{865C7646-C08A-4CE4-9F26-63A0ED3FA6AE}" dt="2025-10-14T07:12:25.441" v="477" actId="207"/>
        <pc:sldMkLst>
          <pc:docMk/>
          <pc:sldMk cId="1059693464" sldId="260"/>
        </pc:sldMkLst>
        <pc:spChg chg="mod">
          <ac:chgData name="EFFIE KUO" userId="7ad260c94be3283f" providerId="LiveId" clId="{865C7646-C08A-4CE4-9F26-63A0ED3FA6AE}" dt="2025-10-14T07:12:25.441" v="477" actId="207"/>
          <ac:spMkLst>
            <pc:docMk/>
            <pc:sldMk cId="1059693464" sldId="260"/>
            <ac:spMk id="2" creationId="{23ABAC74-0804-713D-CD5B-10E3233E7B8E}"/>
          </ac:spMkLst>
        </pc:spChg>
      </pc:sldChg>
      <pc:sldChg chg="addSp delSp modSp new mod modClrScheme chgLayout">
        <pc:chgData name="EFFIE KUO" userId="7ad260c94be3283f" providerId="LiveId" clId="{865C7646-C08A-4CE4-9F26-63A0ED3FA6AE}" dt="2025-10-14T07:14:03.018" v="505" actId="20577"/>
        <pc:sldMkLst>
          <pc:docMk/>
          <pc:sldMk cId="1034795415" sldId="261"/>
        </pc:sldMkLst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2" creationId="{4E66A6D1-6793-2311-A69B-F0C2FFD6E3FC}"/>
          </ac:spMkLst>
        </pc:spChg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3" creationId="{EEAE7726-9AAD-5545-40F2-E53DE8494FC9}"/>
          </ac:spMkLst>
        </pc:spChg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4" creationId="{797267E6-B81C-47B7-1CB5-DDDDC3D699B6}"/>
          </ac:spMkLst>
        </pc:spChg>
        <pc:spChg chg="add mod ord">
          <ac:chgData name="EFFIE KUO" userId="7ad260c94be3283f" providerId="LiveId" clId="{865C7646-C08A-4CE4-9F26-63A0ED3FA6AE}" dt="2025-10-14T07:14:03.018" v="505" actId="20577"/>
          <ac:spMkLst>
            <pc:docMk/>
            <pc:sldMk cId="1034795415" sldId="261"/>
            <ac:spMk id="5" creationId="{294860B7-FADB-EB07-BD20-BB57C23D2D20}"/>
          </ac:spMkLst>
        </pc:spChg>
        <pc:spChg chg="add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6" creationId="{F4AB3930-B9F3-80C2-58D1-3E625957FA27}"/>
          </ac:spMkLst>
        </pc:spChg>
        <pc:spChg chg="add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7" creationId="{A48BE01F-DC5D-7446-8476-FD7B5728D500}"/>
          </ac:spMkLst>
        </pc:spChg>
      </pc:sldChg>
      <pc:sldChg chg="delSp modSp new mod">
        <pc:chgData name="EFFIE KUO" userId="7ad260c94be3283f" providerId="LiveId" clId="{865C7646-C08A-4CE4-9F26-63A0ED3FA6AE}" dt="2025-10-14T07:29:50.808" v="586" actId="1076"/>
        <pc:sldMkLst>
          <pc:docMk/>
          <pc:sldMk cId="17027939" sldId="262"/>
        </pc:sldMkLst>
        <pc:spChg chg="mod">
          <ac:chgData name="EFFIE KUO" userId="7ad260c94be3283f" providerId="LiveId" clId="{865C7646-C08A-4CE4-9F26-63A0ED3FA6AE}" dt="2025-10-14T07:21:05.705" v="570" actId="255"/>
          <ac:spMkLst>
            <pc:docMk/>
            <pc:sldMk cId="17027939" sldId="262"/>
            <ac:spMk id="2" creationId="{9A1A25A0-E2BB-8199-7C49-683FAB49B08A}"/>
          </ac:spMkLst>
        </pc:spChg>
        <pc:spChg chg="del">
          <ac:chgData name="EFFIE KUO" userId="7ad260c94be3283f" providerId="LiveId" clId="{865C7646-C08A-4CE4-9F26-63A0ED3FA6AE}" dt="2025-10-14T07:29:40.179" v="584" actId="21"/>
          <ac:spMkLst>
            <pc:docMk/>
            <pc:sldMk cId="17027939" sldId="262"/>
            <ac:spMk id="3" creationId="{A3492511-1AFD-D7DD-B7A3-545F468EBE98}"/>
          </ac:spMkLst>
        </pc:spChg>
        <pc:spChg chg="mod">
          <ac:chgData name="EFFIE KUO" userId="7ad260c94be3283f" providerId="LiveId" clId="{865C7646-C08A-4CE4-9F26-63A0ED3FA6AE}" dt="2025-10-14T07:29:50.808" v="586" actId="1076"/>
          <ac:spMkLst>
            <pc:docMk/>
            <pc:sldMk cId="17027939" sldId="262"/>
            <ac:spMk id="4" creationId="{26D445B0-2F03-6F5A-864A-86B87B02B8CE}"/>
          </ac:spMkLst>
        </pc:spChg>
      </pc:sldChg>
      <pc:sldChg chg="addSp delSp modSp new mod">
        <pc:chgData name="EFFIE KUO" userId="7ad260c94be3283f" providerId="LiveId" clId="{865C7646-C08A-4CE4-9F26-63A0ED3FA6AE}" dt="2025-10-14T07:23:58.576" v="583"/>
        <pc:sldMkLst>
          <pc:docMk/>
          <pc:sldMk cId="2659908130" sldId="263"/>
        </pc:sldMkLst>
        <pc:spChg chg="mod">
          <ac:chgData name="EFFIE KUO" userId="7ad260c94be3283f" providerId="LiveId" clId="{865C7646-C08A-4CE4-9F26-63A0ED3FA6AE}" dt="2025-10-14T07:21:23.350" v="571" actId="255"/>
          <ac:spMkLst>
            <pc:docMk/>
            <pc:sldMk cId="2659908130" sldId="263"/>
            <ac:spMk id="2" creationId="{827F246D-606F-21C1-D646-2AA1928F7E6D}"/>
          </ac:spMkLst>
        </pc:spChg>
        <pc:spChg chg="del">
          <ac:chgData name="EFFIE KUO" userId="7ad260c94be3283f" providerId="LiveId" clId="{865C7646-C08A-4CE4-9F26-63A0ED3FA6AE}" dt="2025-10-14T07:21:47.546" v="572" actId="21"/>
          <ac:spMkLst>
            <pc:docMk/>
            <pc:sldMk cId="2659908130" sldId="263"/>
            <ac:spMk id="3" creationId="{737FB916-48F6-E1C8-9291-84B3FA98CC69}"/>
          </ac:spMkLst>
        </pc:spChg>
        <pc:spChg chg="add del mod">
          <ac:chgData name="EFFIE KUO" userId="7ad260c94be3283f" providerId="LiveId" clId="{865C7646-C08A-4CE4-9F26-63A0ED3FA6AE}" dt="2025-10-14T07:22:27.667" v="578" actId="1076"/>
          <ac:spMkLst>
            <pc:docMk/>
            <pc:sldMk cId="2659908130" sldId="263"/>
            <ac:spMk id="4" creationId="{850260EB-1998-DFA2-29A9-A0E538F98EFF}"/>
          </ac:spMkLst>
        </pc:spChg>
        <pc:spChg chg="add del mod">
          <ac:chgData name="EFFIE KUO" userId="7ad260c94be3283f" providerId="LiveId" clId="{865C7646-C08A-4CE4-9F26-63A0ED3FA6AE}" dt="2025-10-14T07:23:58.576" v="583"/>
          <ac:spMkLst>
            <pc:docMk/>
            <pc:sldMk cId="2659908130" sldId="263"/>
            <ac:spMk id="8" creationId="{831FDD61-7684-B964-7CA8-C71AD18FEFE0}"/>
          </ac:spMkLst>
        </pc:spChg>
        <pc:graphicFrameChg chg="add mod">
          <ac:chgData name="EFFIE KUO" userId="7ad260c94be3283f" providerId="LiveId" clId="{865C7646-C08A-4CE4-9F26-63A0ED3FA6AE}" dt="2025-10-14T07:22:13.925" v="576" actId="1957"/>
          <ac:graphicFrameMkLst>
            <pc:docMk/>
            <pc:sldMk cId="2659908130" sldId="263"/>
            <ac:graphicFrameMk id="7" creationId="{AC72DEEA-B5F0-9520-DAE2-6C9DCB717EA2}"/>
          </ac:graphicFrameMkLst>
        </pc:graphicFrameChg>
      </pc:sldChg>
      <pc:sldChg chg="modSp new mod">
        <pc:chgData name="EFFIE KUO" userId="7ad260c94be3283f" providerId="LiveId" clId="{865C7646-C08A-4CE4-9F26-63A0ED3FA6AE}" dt="2025-10-14T07:20:43.442" v="568" actId="1076"/>
        <pc:sldMkLst>
          <pc:docMk/>
          <pc:sldMk cId="1197035883" sldId="264"/>
        </pc:sldMkLst>
        <pc:spChg chg="mod">
          <ac:chgData name="EFFIE KUO" userId="7ad260c94be3283f" providerId="LiveId" clId="{865C7646-C08A-4CE4-9F26-63A0ED3FA6AE}" dt="2025-10-14T07:20:38.627" v="567" actId="255"/>
          <ac:spMkLst>
            <pc:docMk/>
            <pc:sldMk cId="1197035883" sldId="264"/>
            <ac:spMk id="2" creationId="{3E1604DF-FF26-A005-5A11-488B248CF007}"/>
          </ac:spMkLst>
        </pc:spChg>
        <pc:spChg chg="mod">
          <ac:chgData name="EFFIE KUO" userId="7ad260c94be3283f" providerId="LiveId" clId="{865C7646-C08A-4CE4-9F26-63A0ED3FA6AE}" dt="2025-10-14T07:20:43.442" v="568" actId="1076"/>
          <ac:spMkLst>
            <pc:docMk/>
            <pc:sldMk cId="1197035883" sldId="264"/>
            <ac:spMk id="3" creationId="{621FE1D8-E998-08C4-34AD-1E536D3C709A}"/>
          </ac:spMkLst>
        </pc:spChg>
      </pc:sldChg>
      <pc:sldMasterChg chg="setBg modSldLayout">
        <pc:chgData name="EFFIE KUO" userId="7ad260c94be3283f" providerId="LiveId" clId="{865C7646-C08A-4CE4-9F26-63A0ED3FA6AE}" dt="2025-10-14T07:06:52.772" v="450"/>
        <pc:sldMasterMkLst>
          <pc:docMk/>
          <pc:sldMasterMk cId="0" sldId="2147483648"/>
        </pc:sldMasterMkLst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5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F3EAB-D14E-4E22-B1FB-C82E2D26BAE5}" type="datetimeFigureOut">
              <a:rPr lang="zh-TW" altLang="en-US" smtClean="0"/>
              <a:t>2025/10/16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7127-97EC-48E7-92AF-A85E41D5AE3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8337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7127-97EC-48E7-92AF-A85E41D5AE3D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1893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AF7127-97EC-48E7-92AF-A85E41D5AE3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34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426C9-4CE2-0AE5-B609-2A43908A4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840" y="999056"/>
            <a:ext cx="4709652" cy="1421280"/>
          </a:xfrm>
        </p:spPr>
        <p:txBody>
          <a:bodyPr/>
          <a:lstStyle/>
          <a:p>
            <a:r>
              <a:rPr lang="en-US" altLang="zh-TW" sz="8800">
                <a:solidFill>
                  <a:schemeClr val="tx1"/>
                </a:solidFill>
              </a:rPr>
              <a:t>Shopping</a:t>
            </a:r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01A536-8059-C0CD-1926-46074F2CA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14" y="4217043"/>
            <a:ext cx="4778478" cy="81448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sz="3600"/>
              <a:t>個人智慧</a:t>
            </a:r>
            <a:r>
              <a:rPr lang="zh-TW" altLang="en-US" sz="3600" b="1">
                <a:solidFill>
                  <a:schemeClr val="tx1">
                    <a:lumMod val="65000"/>
                    <a:lumOff val="35000"/>
                  </a:schemeClr>
                </a:solidFill>
              </a:rPr>
              <a:t>服裝</a:t>
            </a:r>
            <a:r>
              <a:rPr lang="zh-TW" altLang="en-US" sz="3600"/>
              <a:t>線上商務平台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679738-FC90-1656-B332-E11747B7C4BE}"/>
              </a:ext>
            </a:extLst>
          </p:cNvPr>
          <p:cNvSpPr txBox="1"/>
          <p:nvPr/>
        </p:nvSpPr>
        <p:spPr>
          <a:xfrm>
            <a:off x="771834" y="2088396"/>
            <a:ext cx="2487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/>
              <a:t>BUY</a:t>
            </a:r>
            <a:endParaRPr lang="zh-TW" altLang="en-US" sz="880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947D74-9902-880C-C3C5-696D6DB6EBE0}"/>
              </a:ext>
            </a:extLst>
          </p:cNvPr>
          <p:cNvSpPr txBox="1"/>
          <p:nvPr/>
        </p:nvSpPr>
        <p:spPr>
          <a:xfrm>
            <a:off x="712840" y="5395487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指導老師</a:t>
            </a:r>
            <a:r>
              <a:rPr lang="en-US" altLang="zh-TW"/>
              <a:t>:</a:t>
            </a:r>
            <a:r>
              <a:rPr lang="zh-TW" altLang="en-US"/>
              <a:t>張庭禎老師</a:t>
            </a:r>
            <a:endParaRPr lang="en-US" altLang="zh-TW"/>
          </a:p>
          <a:p>
            <a:r>
              <a:rPr lang="zh-TW" altLang="en-US"/>
              <a:t>組長</a:t>
            </a:r>
            <a:r>
              <a:rPr lang="en-US" altLang="zh-TW"/>
              <a:t>:</a:t>
            </a:r>
            <a:r>
              <a:rPr lang="zh-TW" altLang="en-US"/>
              <a:t>翁嘉卿</a:t>
            </a:r>
            <a:endParaRPr lang="en-US" altLang="zh-TW"/>
          </a:p>
          <a:p>
            <a:r>
              <a:rPr lang="zh-TW" altLang="en-US"/>
              <a:t>組員</a:t>
            </a:r>
            <a:r>
              <a:rPr lang="en-US" altLang="zh-TW"/>
              <a:t>:</a:t>
            </a:r>
            <a:r>
              <a:rPr lang="zh-TW" altLang="en-US"/>
              <a:t>林冠志</a:t>
            </a:r>
            <a:r>
              <a:rPr lang="en-US" altLang="zh-TW"/>
              <a:t>,</a:t>
            </a:r>
            <a:r>
              <a:rPr lang="zh-TW" altLang="en-US"/>
              <a:t>賴尚志</a:t>
            </a:r>
            <a:r>
              <a:rPr lang="en-US" altLang="zh-TW"/>
              <a:t>,</a:t>
            </a:r>
            <a:r>
              <a:rPr lang="zh-TW" altLang="en-US"/>
              <a:t>郭玟君</a:t>
            </a:r>
            <a:endParaRPr lang="en-US" altLang="zh-TW"/>
          </a:p>
          <a:p>
            <a:endParaRPr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92397E0-DA7C-3915-3500-263C7249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8" y="353961"/>
            <a:ext cx="3917990" cy="5152515"/>
          </a:xfrm>
          <a:prstGeom prst="rect">
            <a:avLst/>
          </a:prstGeom>
          <a:ln>
            <a:gradFill>
              <a:gsLst>
                <a:gs pos="1000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349B378-1678-691A-CE2F-19C1339513CF}"/>
              </a:ext>
            </a:extLst>
          </p:cNvPr>
          <p:cNvSpPr txBox="1"/>
          <p:nvPr/>
        </p:nvSpPr>
        <p:spPr>
          <a:xfrm>
            <a:off x="644014" y="3642362"/>
            <a:ext cx="217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專案名稱</a:t>
            </a:r>
            <a:r>
              <a:rPr lang="en-US" altLang="zh-TW" sz="280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zh-TW" alt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85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94860B7-FADB-EB07-BD20-BB57C23D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smtClean="0">
                <a:solidFill>
                  <a:schemeClr val="tx1"/>
                </a:solidFill>
              </a:rPr>
              <a:t>管理</a:t>
            </a:r>
            <a:r>
              <a:rPr lang="zh-TW" altLang="en-US" sz="4000">
                <a:solidFill>
                  <a:schemeClr val="tx1"/>
                </a:solidFill>
              </a:rPr>
              <a:t>購物車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AB3930-B9F3-80C2-58D1-3E625957F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48BE01F-DC5D-7446-8476-FD7B5728D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795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A25A0-E2BB-8199-7C49-683FAB49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smtClean="0">
                <a:solidFill>
                  <a:schemeClr val="tx1"/>
                </a:solidFill>
              </a:rPr>
              <a:t>訂單</a:t>
            </a:r>
            <a:r>
              <a:rPr lang="zh-TW" altLang="en-US" sz="4000">
                <a:solidFill>
                  <a:schemeClr val="tx1"/>
                </a:solidFill>
              </a:rPr>
              <a:t>結帳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D445B0-2F03-6F5A-864A-86B87B02B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5441" y="1930400"/>
            <a:ext cx="4184034" cy="3345476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27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smtClean="0">
                <a:solidFill>
                  <a:schemeClr val="tx1"/>
                </a:solidFill>
              </a:rPr>
              <a:t>訂單</a:t>
            </a:r>
            <a:r>
              <a:rPr lang="zh-TW" altLang="en-US" sz="4000">
                <a:solidFill>
                  <a:schemeClr val="tx1"/>
                </a:solidFill>
              </a:rPr>
              <a:t>完成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0260EB-1998-DFA2-29A9-A0E538F9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8579" y="1639479"/>
            <a:ext cx="3915423" cy="3880773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990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703" y="319668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>
                <a:solidFill>
                  <a:schemeClr val="tx1"/>
                </a:solidFill>
              </a:rPr>
              <a:t>資料庫模型圖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523" y="1113249"/>
            <a:ext cx="7711028" cy="556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5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>
                <a:solidFill>
                  <a:schemeClr val="tx1"/>
                </a:solidFill>
                <a:latin typeface="+mj-ea"/>
              </a:rPr>
              <a:t>專案架構說明（</a:t>
            </a:r>
            <a:r>
              <a:rPr lang="en-US" altLang="zh-TW" sz="4000">
                <a:solidFill>
                  <a:schemeClr val="tx1"/>
                </a:solidFill>
                <a:latin typeface="+mj-ea"/>
              </a:rPr>
              <a:t>Frontend</a:t>
            </a:r>
            <a:r>
              <a:rPr lang="zh-TW" altLang="en-US" sz="4000">
                <a:solidFill>
                  <a:schemeClr val="tx1"/>
                </a:solidFill>
                <a:latin typeface="+mj-ea"/>
              </a:rPr>
              <a:t>）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99" y="1609235"/>
            <a:ext cx="8524010" cy="407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12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000">
                <a:solidFill>
                  <a:schemeClr val="tx1"/>
                </a:solidFill>
                <a:latin typeface="+mj-ea"/>
              </a:rPr>
              <a:t>Frontend</a:t>
            </a:r>
            <a:r>
              <a:rPr lang="zh-TW" altLang="en-US" sz="4000" smtClean="0">
                <a:solidFill>
                  <a:schemeClr val="tx1"/>
                </a:solidFill>
                <a:latin typeface="+mj-ea"/>
              </a:rPr>
              <a:t>邏輯</a:t>
            </a:r>
            <a:r>
              <a:rPr lang="zh-TW" altLang="en-US" sz="4000">
                <a:solidFill>
                  <a:schemeClr val="tx1"/>
                </a:solidFill>
                <a:latin typeface="+mj-ea"/>
              </a:rPr>
              <a:t>架構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0260EB-1998-DFA2-29A9-A0E538F9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65779" y="1706136"/>
            <a:ext cx="7408223" cy="49288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err="1"/>
              <a:t>Vue</a:t>
            </a:r>
            <a:r>
              <a:rPr lang="en-US" altLang="zh-TW"/>
              <a:t> App</a:t>
            </a:r>
          </a:p>
          <a:p>
            <a:pPr marL="0" indent="0">
              <a:buNone/>
            </a:pPr>
            <a:r>
              <a:rPr lang="en-US" altLang="zh-TW"/>
              <a:t> ├── Header </a:t>
            </a:r>
            <a:r>
              <a:rPr lang="zh-TW" altLang="en-US"/>
              <a:t>導覽列（分類 </a:t>
            </a:r>
            <a:r>
              <a:rPr lang="en-US" altLang="zh-TW"/>
              <a:t>/ </a:t>
            </a:r>
            <a:r>
              <a:rPr lang="zh-TW" altLang="en-US"/>
              <a:t>搜尋）</a:t>
            </a:r>
          </a:p>
          <a:p>
            <a:pPr marL="0" indent="0">
              <a:buNone/>
            </a:pPr>
            <a:r>
              <a:rPr lang="zh-TW" altLang="en-US"/>
              <a:t> ├── </a:t>
            </a:r>
            <a:r>
              <a:rPr lang="en-US" altLang="zh-TW"/>
              <a:t>Banner </a:t>
            </a:r>
            <a:r>
              <a:rPr lang="zh-TW" altLang="en-US"/>
              <a:t>輪播區（自動播放 </a:t>
            </a:r>
            <a:r>
              <a:rPr lang="en-US" altLang="zh-TW"/>
              <a:t>+ </a:t>
            </a:r>
            <a:r>
              <a:rPr lang="zh-TW" altLang="en-US"/>
              <a:t>按鈕切換）</a:t>
            </a:r>
          </a:p>
          <a:p>
            <a:pPr marL="0" indent="0">
              <a:buNone/>
            </a:pPr>
            <a:r>
              <a:rPr lang="zh-TW" altLang="en-US" smtClean="0"/>
              <a:t> ├</a:t>
            </a:r>
            <a:r>
              <a:rPr lang="zh-TW" altLang="en-US"/>
              <a:t>── </a:t>
            </a:r>
            <a:r>
              <a:rPr lang="en-US" altLang="zh-TW" err="1"/>
              <a:t>ProductList</a:t>
            </a:r>
            <a:r>
              <a:rPr lang="zh-TW" altLang="en-US"/>
              <a:t>（</a:t>
            </a:r>
            <a:r>
              <a:rPr lang="en-US" altLang="zh-TW"/>
              <a:t>fetch </a:t>
            </a:r>
            <a:r>
              <a:rPr lang="zh-TW" altLang="en-US"/>
              <a:t>後端商品 </a:t>
            </a:r>
            <a:r>
              <a:rPr lang="en-US" altLang="zh-TW"/>
              <a:t>+ </a:t>
            </a:r>
            <a:r>
              <a:rPr lang="zh-TW" altLang="en-US"/>
              <a:t>分頁控制）</a:t>
            </a:r>
          </a:p>
          <a:p>
            <a:pPr marL="0" indent="0">
              <a:buNone/>
            </a:pPr>
            <a:r>
              <a:rPr lang="zh-TW" altLang="en-US" smtClean="0"/>
              <a:t> ├</a:t>
            </a:r>
            <a:r>
              <a:rPr lang="zh-TW" altLang="en-US"/>
              <a:t>── </a:t>
            </a:r>
            <a:r>
              <a:rPr lang="en-US" altLang="zh-TW" err="1"/>
              <a:t>ProductPage</a:t>
            </a:r>
            <a:r>
              <a:rPr lang="zh-TW" altLang="en-US"/>
              <a:t>（顏色尺寸選擇 </a:t>
            </a:r>
            <a:r>
              <a:rPr lang="en-US" altLang="zh-TW"/>
              <a:t>/ </a:t>
            </a:r>
            <a:r>
              <a:rPr lang="zh-TW" altLang="en-US"/>
              <a:t>加入購物車）</a:t>
            </a:r>
          </a:p>
          <a:p>
            <a:pPr marL="0" indent="0">
              <a:buNone/>
            </a:pPr>
            <a:r>
              <a:rPr lang="zh-TW" altLang="en-US" smtClean="0"/>
              <a:t> ├</a:t>
            </a:r>
            <a:r>
              <a:rPr lang="zh-TW" altLang="en-US"/>
              <a:t>── </a:t>
            </a:r>
            <a:r>
              <a:rPr lang="en-US" altLang="zh-TW" err="1"/>
              <a:t>CartPage</a:t>
            </a:r>
            <a:r>
              <a:rPr lang="zh-TW" altLang="en-US"/>
              <a:t>（勾選 </a:t>
            </a:r>
            <a:r>
              <a:rPr lang="en-US" altLang="zh-TW"/>
              <a:t>/ </a:t>
            </a:r>
            <a:r>
              <a:rPr lang="zh-TW" altLang="en-US"/>
              <a:t>數量調整 </a:t>
            </a:r>
            <a:r>
              <a:rPr lang="en-US" altLang="zh-TW"/>
              <a:t>/ </a:t>
            </a:r>
            <a:r>
              <a:rPr lang="zh-TW" altLang="en-US"/>
              <a:t>優惠碼 </a:t>
            </a:r>
            <a:r>
              <a:rPr lang="en-US" altLang="zh-TW"/>
              <a:t>/ </a:t>
            </a:r>
            <a:r>
              <a:rPr lang="zh-TW" altLang="en-US"/>
              <a:t>結帳）</a:t>
            </a:r>
          </a:p>
          <a:p>
            <a:pPr marL="0" indent="0">
              <a:buNone/>
            </a:pPr>
            <a:r>
              <a:rPr lang="zh-TW" altLang="en-US" smtClean="0"/>
              <a:t> └</a:t>
            </a:r>
            <a:r>
              <a:rPr lang="zh-TW" altLang="en-US"/>
              <a:t>── </a:t>
            </a:r>
            <a:r>
              <a:rPr lang="en-US" altLang="zh-TW" err="1"/>
              <a:t>CheckoutPage</a:t>
            </a:r>
            <a:r>
              <a:rPr lang="zh-TW" altLang="en-US"/>
              <a:t>（表單 </a:t>
            </a:r>
            <a:r>
              <a:rPr lang="en-US" altLang="zh-TW"/>
              <a:t>+ </a:t>
            </a:r>
            <a:r>
              <a:rPr lang="zh-TW" altLang="en-US"/>
              <a:t>訂單摘要）</a:t>
            </a:r>
          </a:p>
        </p:txBody>
      </p:sp>
    </p:spTree>
    <p:extLst>
      <p:ext uri="{BB962C8B-B14F-4D97-AF65-F5344CB8AC3E}">
        <p14:creationId xmlns:p14="http://schemas.microsoft.com/office/powerpoint/2010/main" val="1240986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3091" y="219308"/>
            <a:ext cx="8544725" cy="639337"/>
          </a:xfrm>
        </p:spPr>
        <p:txBody>
          <a:bodyPr>
            <a:normAutofit fontScale="90000"/>
          </a:bodyPr>
          <a:lstStyle/>
          <a:p>
            <a:r>
              <a:rPr lang="zh-TW" altLang="en-US" smtClean="0">
                <a:solidFill>
                  <a:schemeClr val="tx1"/>
                </a:solidFill>
              </a:rPr>
              <a:t>           </a:t>
            </a:r>
            <a:r>
              <a:rPr lang="zh-TW" altLang="en-US" sz="4400" smtClean="0">
                <a:solidFill>
                  <a:schemeClr val="tx1"/>
                </a:solidFill>
                <a:latin typeface="+mj-ea"/>
              </a:rPr>
              <a:t>專案</a:t>
            </a:r>
            <a:r>
              <a:rPr lang="zh-TW" altLang="en-US" sz="4400">
                <a:solidFill>
                  <a:schemeClr val="tx1"/>
                </a:solidFill>
                <a:latin typeface="+mj-ea"/>
              </a:rPr>
              <a:t>架構說明</a:t>
            </a:r>
            <a:r>
              <a:rPr lang="zh-TW" altLang="en-US" sz="4400" smtClean="0">
                <a:solidFill>
                  <a:schemeClr val="tx1"/>
                </a:solidFill>
                <a:latin typeface="+mj-ea"/>
              </a:rPr>
              <a:t>（</a:t>
            </a:r>
            <a:r>
              <a:rPr lang="en-US" altLang="zh-TW" sz="4400" smtClean="0">
                <a:solidFill>
                  <a:schemeClr val="tx1"/>
                </a:solidFill>
                <a:latin typeface="+mj-ea"/>
              </a:rPr>
              <a:t>Backend</a:t>
            </a:r>
            <a:r>
              <a:rPr lang="zh-TW" altLang="en-US" sz="4400">
                <a:solidFill>
                  <a:schemeClr val="tx1"/>
                </a:solidFill>
                <a:latin typeface="+mj-ea"/>
              </a:rPr>
              <a:t>）</a:t>
            </a:r>
            <a:endParaRPr lang="zh-TW" altLang="en-US" sz="4400"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323171" y="992459"/>
            <a:ext cx="936330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>
                <a:latin typeface="CIDFont+F5"/>
              </a:rPr>
              <a:t>├─ controller   // REST API </a:t>
            </a:r>
            <a:r>
              <a:rPr lang="zh-TW" altLang="en-US">
                <a:latin typeface="CIDFont+F5"/>
              </a:rPr>
              <a:t>控制器</a:t>
            </a:r>
          </a:p>
          <a:p>
            <a:r>
              <a:rPr lang="zh-TW" altLang="en-US">
                <a:latin typeface="CIDFont+F5"/>
              </a:rPr>
              <a:t>│   </a:t>
            </a:r>
            <a:r>
              <a:rPr lang="zh-TW" altLang="en-US" smtClean="0">
                <a:latin typeface="CIDFont+F5"/>
              </a:rPr>
              <a:t>├─ 使用者</a:t>
            </a:r>
            <a:r>
              <a:rPr lang="en-US" altLang="zh-TW">
                <a:latin typeface="CIDFont+F5"/>
              </a:rPr>
              <a:t>controller.java</a:t>
            </a:r>
          </a:p>
          <a:p>
            <a:r>
              <a:rPr lang="en-US" altLang="zh-TW">
                <a:latin typeface="CIDFont+F5"/>
              </a:rPr>
              <a:t>│   </a:t>
            </a:r>
            <a:r>
              <a:rPr lang="en-US" altLang="zh-TW" smtClean="0">
                <a:latin typeface="CIDFont+F5"/>
              </a:rPr>
              <a:t>├─ </a:t>
            </a:r>
            <a:r>
              <a:rPr lang="zh-TW" altLang="en-US" smtClean="0">
                <a:latin typeface="CIDFont+F5"/>
              </a:rPr>
              <a:t>商品</a:t>
            </a:r>
            <a:r>
              <a:rPr lang="en-US" altLang="zh-TW" smtClean="0">
                <a:latin typeface="CIDFont+F5"/>
              </a:rPr>
              <a:t>controller.java</a:t>
            </a:r>
            <a:endParaRPr lang="en-US" altLang="zh-TW">
              <a:latin typeface="CIDFont+F5"/>
            </a:endParaRPr>
          </a:p>
          <a:p>
            <a:r>
              <a:rPr lang="en-US" altLang="zh-TW">
                <a:latin typeface="CIDFont+F5"/>
              </a:rPr>
              <a:t>│   ├─ </a:t>
            </a:r>
            <a:r>
              <a:rPr lang="zh-TW" altLang="en-US">
                <a:latin typeface="CIDFont+F5"/>
              </a:rPr>
              <a:t>購物車</a:t>
            </a:r>
            <a:r>
              <a:rPr lang="en-US" altLang="zh-TW">
                <a:latin typeface="CIDFont+F5"/>
              </a:rPr>
              <a:t>controller.java</a:t>
            </a:r>
          </a:p>
          <a:p>
            <a:r>
              <a:rPr lang="en-US" altLang="zh-TW">
                <a:latin typeface="CIDFont+F5"/>
              </a:rPr>
              <a:t>│   └─ </a:t>
            </a:r>
            <a:r>
              <a:rPr lang="zh-TW" altLang="en-US">
                <a:latin typeface="CIDFont+F5"/>
              </a:rPr>
              <a:t>訂單</a:t>
            </a:r>
            <a:r>
              <a:rPr lang="en-US" altLang="zh-TW">
                <a:latin typeface="CIDFont+F5"/>
              </a:rPr>
              <a:t>controller.java</a:t>
            </a:r>
          </a:p>
          <a:p>
            <a:r>
              <a:rPr lang="en-US" altLang="zh-TW">
                <a:latin typeface="CIDFont+F5"/>
              </a:rPr>
              <a:t>├─ </a:t>
            </a:r>
            <a:r>
              <a:rPr lang="en-US" altLang="zh-TW" err="1">
                <a:latin typeface="CIDFont+F5"/>
              </a:rPr>
              <a:t>dao</a:t>
            </a:r>
            <a:r>
              <a:rPr lang="en-US" altLang="zh-TW">
                <a:latin typeface="CIDFont+F5"/>
              </a:rPr>
              <a:t>          // </a:t>
            </a:r>
            <a:r>
              <a:rPr lang="zh-TW" altLang="en-US">
                <a:latin typeface="CIDFont+F5"/>
              </a:rPr>
              <a:t>資料存取層 </a:t>
            </a:r>
            <a:r>
              <a:rPr lang="en-US" altLang="zh-TW">
                <a:latin typeface="CIDFont+F5"/>
              </a:rPr>
              <a:t>(Repository/Service)</a:t>
            </a:r>
          </a:p>
          <a:p>
            <a:r>
              <a:rPr lang="en-US" altLang="zh-TW">
                <a:latin typeface="CIDFont+F5"/>
              </a:rPr>
              <a:t>│   ├─ </a:t>
            </a:r>
            <a:r>
              <a:rPr lang="zh-TW" altLang="en-US">
                <a:latin typeface="CIDFont+F5"/>
              </a:rPr>
              <a:t>使用者</a:t>
            </a:r>
            <a:r>
              <a:rPr lang="en-US" altLang="zh-TW">
                <a:latin typeface="CIDFont+F5"/>
              </a:rPr>
              <a:t>dao.java</a:t>
            </a:r>
          </a:p>
          <a:p>
            <a:r>
              <a:rPr lang="en-US" altLang="zh-TW">
                <a:latin typeface="CIDFont+F5"/>
              </a:rPr>
              <a:t>│   ├─ </a:t>
            </a:r>
            <a:r>
              <a:rPr lang="zh-TW" altLang="en-US">
                <a:latin typeface="CIDFont+F5"/>
              </a:rPr>
              <a:t>商品</a:t>
            </a:r>
            <a:r>
              <a:rPr lang="en-US" altLang="zh-TW">
                <a:latin typeface="CIDFont+F5"/>
              </a:rPr>
              <a:t>dao.java</a:t>
            </a:r>
          </a:p>
          <a:p>
            <a:r>
              <a:rPr lang="en-US" altLang="zh-TW">
                <a:latin typeface="CIDFont+F5"/>
              </a:rPr>
              <a:t>│   ├─ </a:t>
            </a:r>
            <a:r>
              <a:rPr lang="zh-TW" altLang="en-US">
                <a:latin typeface="CIDFont+F5"/>
              </a:rPr>
              <a:t>購物車</a:t>
            </a:r>
            <a:r>
              <a:rPr lang="en-US" altLang="zh-TW">
                <a:latin typeface="CIDFont+F5"/>
              </a:rPr>
              <a:t>dao.java</a:t>
            </a:r>
          </a:p>
          <a:p>
            <a:r>
              <a:rPr lang="en-US" altLang="zh-TW">
                <a:latin typeface="CIDFont+F5"/>
              </a:rPr>
              <a:t>│   └─ </a:t>
            </a:r>
            <a:r>
              <a:rPr lang="zh-TW" altLang="en-US">
                <a:latin typeface="CIDFont+F5"/>
              </a:rPr>
              <a:t>訂單</a:t>
            </a:r>
            <a:r>
              <a:rPr lang="en-US" altLang="zh-TW">
                <a:latin typeface="CIDFont+F5"/>
              </a:rPr>
              <a:t>dao.java</a:t>
            </a:r>
          </a:p>
          <a:p>
            <a:r>
              <a:rPr lang="en-US" altLang="zh-TW">
                <a:latin typeface="CIDFont+F5"/>
              </a:rPr>
              <a:t>├─ </a:t>
            </a:r>
            <a:r>
              <a:rPr lang="en-US" altLang="zh-TW" err="1">
                <a:latin typeface="CIDFont+F5"/>
              </a:rPr>
              <a:t>dto</a:t>
            </a:r>
            <a:r>
              <a:rPr lang="en-US" altLang="zh-TW">
                <a:latin typeface="CIDFont+F5"/>
              </a:rPr>
              <a:t>          // Data Transfer Object</a:t>
            </a:r>
            <a:r>
              <a:rPr lang="zh-TW" altLang="en-US">
                <a:latin typeface="CIDFont+F5"/>
              </a:rPr>
              <a:t>，對應 </a:t>
            </a:r>
            <a:r>
              <a:rPr lang="en-US" altLang="zh-TW">
                <a:latin typeface="CIDFont+F5"/>
              </a:rPr>
              <a:t>JSON API</a:t>
            </a:r>
          </a:p>
          <a:p>
            <a:r>
              <a:rPr lang="en-US" altLang="zh-TW">
                <a:latin typeface="CIDFont+F5"/>
              </a:rPr>
              <a:t>│   ├─ </a:t>
            </a:r>
            <a:r>
              <a:rPr lang="zh-TW" altLang="en-US">
                <a:latin typeface="CIDFont+F5"/>
              </a:rPr>
              <a:t>使用者</a:t>
            </a:r>
            <a:r>
              <a:rPr lang="en-US" altLang="zh-TW">
                <a:latin typeface="CIDFont+F5"/>
              </a:rPr>
              <a:t>dto.java</a:t>
            </a:r>
          </a:p>
          <a:p>
            <a:r>
              <a:rPr lang="en-US" altLang="zh-TW">
                <a:latin typeface="CIDFont+F5"/>
              </a:rPr>
              <a:t>│   ├─ </a:t>
            </a:r>
            <a:r>
              <a:rPr lang="zh-TW" altLang="en-US">
                <a:latin typeface="CIDFont+F5"/>
              </a:rPr>
              <a:t>商品</a:t>
            </a:r>
            <a:r>
              <a:rPr lang="en-US" altLang="zh-TW">
                <a:latin typeface="CIDFont+F5"/>
              </a:rPr>
              <a:t>dto.java</a:t>
            </a:r>
          </a:p>
          <a:p>
            <a:r>
              <a:rPr lang="en-US" altLang="zh-TW">
                <a:latin typeface="CIDFont+F5"/>
              </a:rPr>
              <a:t>│   ├─ </a:t>
            </a:r>
            <a:r>
              <a:rPr lang="zh-TW" altLang="en-US">
                <a:latin typeface="CIDFont+F5"/>
              </a:rPr>
              <a:t>購物車</a:t>
            </a:r>
            <a:r>
              <a:rPr lang="en-US" altLang="zh-TW">
                <a:latin typeface="CIDFont+F5"/>
              </a:rPr>
              <a:t>dto.java</a:t>
            </a:r>
          </a:p>
          <a:p>
            <a:r>
              <a:rPr lang="en-US" altLang="zh-TW">
                <a:latin typeface="CIDFont+F5"/>
              </a:rPr>
              <a:t>│   └─ </a:t>
            </a:r>
            <a:r>
              <a:rPr lang="zh-TW" altLang="en-US">
                <a:latin typeface="CIDFont+F5"/>
              </a:rPr>
              <a:t>訂單</a:t>
            </a:r>
            <a:r>
              <a:rPr lang="en-US" altLang="zh-TW">
                <a:latin typeface="CIDFont+F5"/>
              </a:rPr>
              <a:t>dto.java</a:t>
            </a:r>
          </a:p>
          <a:p>
            <a:r>
              <a:rPr lang="en-US" altLang="zh-TW" smtClean="0">
                <a:latin typeface="CIDFont+F5"/>
              </a:rPr>
              <a:t>├─ model        // JPA Entity</a:t>
            </a:r>
          </a:p>
          <a:p>
            <a:r>
              <a:rPr lang="en-US" altLang="zh-TW" smtClean="0">
                <a:latin typeface="CIDFont+F5"/>
              </a:rPr>
              <a:t>│   ├─ </a:t>
            </a:r>
            <a:r>
              <a:rPr lang="zh-TW" altLang="en-US" smtClean="0">
                <a:latin typeface="CIDFont+F5"/>
              </a:rPr>
              <a:t>使用者</a:t>
            </a:r>
            <a:r>
              <a:rPr lang="en-US" altLang="zh-TW" smtClean="0">
                <a:latin typeface="CIDFont+F5"/>
              </a:rPr>
              <a:t>.java</a:t>
            </a:r>
          </a:p>
          <a:p>
            <a:r>
              <a:rPr lang="en-US" altLang="zh-TW" smtClean="0">
                <a:latin typeface="CIDFont+F5"/>
              </a:rPr>
              <a:t>│   ├─ </a:t>
            </a:r>
            <a:r>
              <a:rPr lang="zh-TW" altLang="en-US" smtClean="0">
                <a:latin typeface="CIDFont+F5"/>
              </a:rPr>
              <a:t>商品</a:t>
            </a:r>
            <a:r>
              <a:rPr lang="en-US" altLang="zh-TW" smtClean="0">
                <a:latin typeface="CIDFont+F5"/>
              </a:rPr>
              <a:t>.java</a:t>
            </a:r>
          </a:p>
          <a:p>
            <a:r>
              <a:rPr lang="en-US" altLang="zh-TW" smtClean="0">
                <a:latin typeface="CIDFont+F5"/>
              </a:rPr>
              <a:t>│   ├─ </a:t>
            </a:r>
            <a:r>
              <a:rPr lang="zh-TW" altLang="en-US" smtClean="0">
                <a:latin typeface="CIDFont+F5"/>
              </a:rPr>
              <a:t>購物車</a:t>
            </a:r>
            <a:r>
              <a:rPr lang="en-US" altLang="zh-TW" smtClean="0">
                <a:latin typeface="CIDFont+F5"/>
              </a:rPr>
              <a:t>.java</a:t>
            </a:r>
          </a:p>
          <a:p>
            <a:r>
              <a:rPr lang="en-US" altLang="zh-TW" smtClean="0">
                <a:latin typeface="CIDFont+F5"/>
              </a:rPr>
              <a:t>│   └─ </a:t>
            </a:r>
            <a:r>
              <a:rPr lang="zh-TW" altLang="en-US" smtClean="0">
                <a:latin typeface="CIDFont+F5"/>
              </a:rPr>
              <a:t>訂單</a:t>
            </a:r>
            <a:r>
              <a:rPr lang="en-US" altLang="zh-TW" smtClean="0">
                <a:latin typeface="CIDFont+F5"/>
              </a:rPr>
              <a:t>.java</a:t>
            </a:r>
          </a:p>
          <a:p>
            <a:r>
              <a:rPr lang="en-US" altLang="zh-TW" smtClean="0">
                <a:latin typeface="CIDFont+F5"/>
              </a:rPr>
              <a:t>└─ </a:t>
            </a:r>
            <a:r>
              <a:rPr lang="en-US" altLang="zh-TW" err="1" smtClean="0">
                <a:latin typeface="CIDFont+F5"/>
              </a:rPr>
              <a:t>myinterface</a:t>
            </a:r>
            <a:r>
              <a:rPr lang="en-US" altLang="zh-TW" smtClean="0">
                <a:latin typeface="CIDFont+F5"/>
              </a:rPr>
              <a:t>  // </a:t>
            </a:r>
            <a:r>
              <a:rPr lang="zh-TW" altLang="en-US" smtClean="0">
                <a:latin typeface="CIDFont+F5"/>
              </a:rPr>
              <a:t>可擴充 </a:t>
            </a:r>
            <a:r>
              <a:rPr lang="en-US" altLang="zh-TW" smtClean="0">
                <a:latin typeface="CIDFont+F5"/>
              </a:rPr>
              <a:t>Repository </a:t>
            </a:r>
            <a:r>
              <a:rPr lang="zh-TW" altLang="en-US" smtClean="0">
                <a:latin typeface="CIDFont+F5"/>
              </a:rPr>
              <a:t>接口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0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44242" y="353122"/>
            <a:ext cx="8544725" cy="639337"/>
          </a:xfrm>
        </p:spPr>
        <p:txBody>
          <a:bodyPr>
            <a:normAutofit fontScale="90000"/>
          </a:bodyPr>
          <a:lstStyle/>
          <a:p>
            <a:r>
              <a:rPr lang="en-US" altLang="zh-TW" smtClean="0">
                <a:solidFill>
                  <a:schemeClr val="tx1"/>
                </a:solidFill>
              </a:rPr>
              <a:t>            </a:t>
            </a:r>
            <a:r>
              <a:rPr lang="en-US" altLang="zh-TW" sz="4400" smtClean="0">
                <a:solidFill>
                  <a:schemeClr val="tx1"/>
                </a:solidFill>
                <a:latin typeface="+mj-ea"/>
              </a:rPr>
              <a:t>Backend </a:t>
            </a:r>
            <a:r>
              <a:rPr lang="zh-TW" altLang="en-US" sz="4400" smtClean="0">
                <a:solidFill>
                  <a:schemeClr val="tx1"/>
                </a:solidFill>
                <a:latin typeface="+mj-ea"/>
              </a:rPr>
              <a:t>主要</a:t>
            </a:r>
            <a:r>
              <a:rPr lang="zh-TW" altLang="en-US" sz="4400">
                <a:solidFill>
                  <a:schemeClr val="tx1"/>
                </a:solidFill>
                <a:latin typeface="+mj-ea"/>
              </a:rPr>
              <a:t>功能模組</a:t>
            </a:r>
            <a:endParaRPr lang="zh-TW" altLang="en-US" sz="4400">
              <a:latin typeface="+mj-ea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334016"/>
              </p:ext>
            </p:extLst>
          </p:nvPr>
        </p:nvGraphicFramePr>
        <p:xfrm>
          <a:off x="1766604" y="1634382"/>
          <a:ext cx="7522362" cy="4052739"/>
        </p:xfrm>
        <a:graphic>
          <a:graphicData uri="http://schemas.openxmlformats.org/drawingml/2006/table">
            <a:tbl>
              <a:tblPr/>
              <a:tblGrid>
                <a:gridCol w="2507454">
                  <a:extLst>
                    <a:ext uri="{9D8B030D-6E8A-4147-A177-3AD203B41FA5}">
                      <a16:colId xmlns:a16="http://schemas.microsoft.com/office/drawing/2014/main" val="4162254271"/>
                    </a:ext>
                  </a:extLst>
                </a:gridCol>
                <a:gridCol w="2507454">
                  <a:extLst>
                    <a:ext uri="{9D8B030D-6E8A-4147-A177-3AD203B41FA5}">
                      <a16:colId xmlns:a16="http://schemas.microsoft.com/office/drawing/2014/main" val="3882045127"/>
                    </a:ext>
                  </a:extLst>
                </a:gridCol>
                <a:gridCol w="2507454">
                  <a:extLst>
                    <a:ext uri="{9D8B030D-6E8A-4147-A177-3AD203B41FA5}">
                      <a16:colId xmlns:a16="http://schemas.microsoft.com/office/drawing/2014/main" val="2512057121"/>
                    </a:ext>
                  </a:extLst>
                </a:gridCol>
              </a:tblGrid>
              <a:tr h="317810">
                <a:tc>
                  <a:txBody>
                    <a:bodyPr/>
                    <a:lstStyle/>
                    <a:p>
                      <a:r>
                        <a:rPr lang="zh-TW" altLang="en-US" sz="1500"/>
                        <a:t>模組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功能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DAO/Controller </a:t>
                      </a:r>
                      <a:r>
                        <a:rPr lang="zh-TW" altLang="en-US" sz="1500"/>
                        <a:t>方法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651416"/>
                  </a:ext>
                </a:extLst>
              </a:tr>
              <a:tr h="794672">
                <a:tc>
                  <a:txBody>
                    <a:bodyPr/>
                    <a:lstStyle/>
                    <a:p>
                      <a:r>
                        <a:rPr lang="zh-TW" altLang="en-US" sz="1500" b="1"/>
                        <a:t>使用者</a:t>
                      </a:r>
                      <a:endParaRPr lang="zh-TW" altLang="en-US" sz="1500"/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CRUD </a:t>
                      </a:r>
                      <a:r>
                        <a:rPr lang="zh-TW" altLang="en-US" sz="1500"/>
                        <a:t>使用者資料 </a:t>
                      </a:r>
                      <a:r>
                        <a:rPr lang="en-US" altLang="zh-TW" sz="1500"/>
                        <a:t>(</a:t>
                      </a:r>
                      <a:r>
                        <a:rPr lang="zh-TW" altLang="en-US" sz="1500"/>
                        <a:t>姓名、帳號、密碼、地址、電子郵件</a:t>
                      </a:r>
                      <a:r>
                        <a:rPr lang="en-US" altLang="zh-TW" sz="1500"/>
                        <a:t>)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使用者</a:t>
                      </a:r>
                      <a:r>
                        <a:rPr lang="en-US" sz="1500"/>
                        <a:t>dao / </a:t>
                      </a:r>
                      <a:r>
                        <a:rPr lang="zh-TW" altLang="en-US" sz="1500"/>
                        <a:t>使用者</a:t>
                      </a:r>
                      <a:r>
                        <a:rPr lang="en-US" sz="1500"/>
                        <a:t>controller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4091288"/>
                  </a:ext>
                </a:extLst>
              </a:tr>
              <a:tr h="794672">
                <a:tc>
                  <a:txBody>
                    <a:bodyPr/>
                    <a:lstStyle/>
                    <a:p>
                      <a:r>
                        <a:rPr lang="zh-TW" altLang="en-US" sz="1500" b="1"/>
                        <a:t>商品</a:t>
                      </a:r>
                      <a:endParaRPr lang="zh-TW" altLang="en-US" sz="1500"/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CRUD </a:t>
                      </a:r>
                      <a:r>
                        <a:rPr lang="zh-TW" altLang="en-US" sz="1500"/>
                        <a:t>商品資料 </a:t>
                      </a:r>
                      <a:r>
                        <a:rPr lang="en-US" altLang="zh-TW" sz="1500"/>
                        <a:t>(</a:t>
                      </a:r>
                      <a:r>
                        <a:rPr lang="zh-TW" altLang="en-US" sz="1500"/>
                        <a:t>名稱、圖片、描述、價格、庫存、上架者</a:t>
                      </a:r>
                      <a:r>
                        <a:rPr lang="en-US" altLang="zh-TW" sz="1500"/>
                        <a:t>)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商品</a:t>
                      </a:r>
                      <a:r>
                        <a:rPr lang="en-US" sz="1500"/>
                        <a:t>dao / </a:t>
                      </a:r>
                      <a:r>
                        <a:rPr lang="zh-TW" altLang="en-US" sz="1500"/>
                        <a:t>商品</a:t>
                      </a:r>
                      <a:r>
                        <a:rPr lang="en-US" sz="1500"/>
                        <a:t>controller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519803"/>
                  </a:ext>
                </a:extLst>
              </a:tr>
              <a:tr h="794672">
                <a:tc>
                  <a:txBody>
                    <a:bodyPr/>
                    <a:lstStyle/>
                    <a:p>
                      <a:r>
                        <a:rPr lang="zh-TW" altLang="en-US" sz="1500" b="1"/>
                        <a:t>購物車</a:t>
                      </a:r>
                      <a:endParaRPr lang="zh-TW" altLang="en-US" sz="1500"/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CRUD </a:t>
                      </a:r>
                      <a:r>
                        <a:rPr lang="zh-TW" altLang="en-US" sz="1500"/>
                        <a:t>購物車項目 </a:t>
                      </a:r>
                      <a:r>
                        <a:rPr lang="en-US" altLang="zh-TW" sz="1500"/>
                        <a:t>(</a:t>
                      </a:r>
                      <a:r>
                        <a:rPr lang="zh-TW" altLang="en-US" sz="1500"/>
                        <a:t>商品、數量、顏色、尺寸、使用者</a:t>
                      </a:r>
                      <a:r>
                        <a:rPr lang="en-US" altLang="zh-TW" sz="1500"/>
                        <a:t>)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購物車</a:t>
                      </a:r>
                      <a:r>
                        <a:rPr lang="en-US" sz="1500"/>
                        <a:t>dao / </a:t>
                      </a:r>
                      <a:r>
                        <a:rPr lang="zh-TW" altLang="en-US" sz="1500"/>
                        <a:t>購物車</a:t>
                      </a:r>
                      <a:r>
                        <a:rPr lang="en-US" sz="1500"/>
                        <a:t>controller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1092749"/>
                  </a:ext>
                </a:extLst>
              </a:tr>
              <a:tr h="794672">
                <a:tc>
                  <a:txBody>
                    <a:bodyPr/>
                    <a:lstStyle/>
                    <a:p>
                      <a:r>
                        <a:rPr lang="zh-TW" altLang="en-US" sz="1500" b="1"/>
                        <a:t>訂單</a:t>
                      </a:r>
                      <a:endParaRPr lang="zh-TW" altLang="en-US" sz="1500"/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500"/>
                        <a:t>CRUD </a:t>
                      </a:r>
                      <a:r>
                        <a:rPr lang="zh-TW" altLang="en-US" sz="1500"/>
                        <a:t>訂單 </a:t>
                      </a:r>
                      <a:r>
                        <a:rPr lang="en-US" altLang="zh-TW" sz="1500"/>
                        <a:t>(</a:t>
                      </a:r>
                      <a:r>
                        <a:rPr lang="zh-TW" altLang="en-US" sz="1500"/>
                        <a:t>使用者、購物車、配送地址、總金額、狀態</a:t>
                      </a:r>
                      <a:r>
                        <a:rPr lang="en-US" altLang="zh-TW" sz="1500"/>
                        <a:t>)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訂單</a:t>
                      </a:r>
                      <a:r>
                        <a:rPr lang="en-US" sz="1500"/>
                        <a:t>dao / </a:t>
                      </a:r>
                      <a:r>
                        <a:rPr lang="zh-TW" altLang="en-US" sz="1500"/>
                        <a:t>訂單</a:t>
                      </a:r>
                      <a:r>
                        <a:rPr lang="en-US" sz="1500"/>
                        <a:t>controller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074326"/>
                  </a:ext>
                </a:extLst>
              </a:tr>
              <a:tr h="556241">
                <a:tc>
                  <a:txBody>
                    <a:bodyPr/>
                    <a:lstStyle/>
                    <a:p>
                      <a:r>
                        <a:rPr lang="zh-TW" altLang="en-US" sz="1500" b="1"/>
                        <a:t>分頁功能</a:t>
                      </a:r>
                      <a:endParaRPr lang="zh-TW" altLang="en-US" sz="1500"/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/>
                        <a:t>商品 </a:t>
                      </a:r>
                      <a:r>
                        <a:rPr lang="en-US" altLang="zh-TW" sz="1500"/>
                        <a:t>&amp; </a:t>
                      </a:r>
                      <a:r>
                        <a:rPr lang="zh-TW" altLang="en-US" sz="1500"/>
                        <a:t>訂單分頁、取得最大頁數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err="1"/>
                        <a:t>dao.getPage</a:t>
                      </a:r>
                      <a:r>
                        <a:rPr lang="en-US" sz="1500"/>
                        <a:t>(), </a:t>
                      </a:r>
                      <a:r>
                        <a:rPr lang="en-US" sz="1500" err="1"/>
                        <a:t>dao.findMaxPage</a:t>
                      </a:r>
                      <a:r>
                        <a:rPr lang="en-US" sz="1500"/>
                        <a:t>()</a:t>
                      </a:r>
                    </a:p>
                  </a:txBody>
                  <a:tcPr marL="76107" marR="76107" marT="38053" marB="3805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3801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76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smtClean="0">
                <a:solidFill>
                  <a:schemeClr val="tx1"/>
                </a:solidFill>
              </a:rPr>
              <a:t>API </a:t>
            </a:r>
            <a:r>
              <a:rPr lang="zh-TW" altLang="en-US" sz="4800" smtClean="0">
                <a:solidFill>
                  <a:schemeClr val="tx1"/>
                </a:solidFill>
              </a:rPr>
              <a:t>呼叫</a:t>
            </a:r>
            <a:endParaRPr lang="zh-TW" altLang="en-US" sz="4800">
              <a:solidFill>
                <a:schemeClr val="tx1"/>
              </a:solidFill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0260EB-1998-DFA2-29A9-A0E538F9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8579" y="1639479"/>
            <a:ext cx="3915423" cy="3880773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8594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BAC74-0804-713D-CD5B-10E3233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000">
                <a:solidFill>
                  <a:schemeClr val="tx1"/>
                </a:solidFill>
              </a:rPr>
              <a:t>結論</a:t>
            </a:r>
            <a:r>
              <a:rPr lang="en-US" altLang="zh-TW" sz="8000">
                <a:solidFill>
                  <a:schemeClr val="tx1"/>
                </a:solidFill>
              </a:rPr>
              <a:t>:</a:t>
            </a:r>
            <a:endParaRPr lang="zh-TW" altLang="en-US" sz="8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93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96E49-17A6-0E99-B94E-0AF7051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000" smtClean="0"/>
              <a:t>個人智慧服裝線上商務平台大綱</a:t>
            </a:r>
            <a:r>
              <a:rPr lang="en-US" altLang="zh-TW" sz="4000" smtClean="0"/>
              <a:t>:</a:t>
            </a:r>
            <a:r>
              <a:rPr lang="zh-TW" altLang="en-US" sz="4000" smtClean="0"/>
              <a:t/>
            </a:r>
            <a:br>
              <a:rPr lang="zh-TW" altLang="en-US" sz="4000" smtClean="0"/>
            </a:br>
            <a:endParaRPr lang="zh-TW" altLang="en-US" sz="4000"/>
          </a:p>
        </p:txBody>
      </p:sp>
      <p:sp useBgFill="1">
        <p:nvSpPr>
          <p:cNvPr id="3" name="文字方塊 2">
            <a:extLst>
              <a:ext uri="{FF2B5EF4-FFF2-40B4-BE49-F238E27FC236}">
                <a16:creationId xmlns:a16="http://schemas.microsoft.com/office/drawing/2014/main" id="{5ADB527A-1726-54AC-AA6A-6AF84CFC0EC4}"/>
              </a:ext>
            </a:extLst>
          </p:cNvPr>
          <p:cNvSpPr txBox="1"/>
          <p:nvPr/>
        </p:nvSpPr>
        <p:spPr>
          <a:xfrm>
            <a:off x="2352325" y="1650330"/>
            <a:ext cx="6558116" cy="347787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zh-TW" sz="4400"/>
              <a:t>1.</a:t>
            </a:r>
            <a:r>
              <a:rPr lang="zh-TW" altLang="en-US" sz="4400"/>
              <a:t>專案介紹</a:t>
            </a:r>
            <a:endParaRPr lang="en-US" altLang="zh-TW" sz="4400"/>
          </a:p>
          <a:p>
            <a:r>
              <a:rPr lang="en-US" altLang="zh-TW" sz="4400"/>
              <a:t>2.</a:t>
            </a:r>
            <a:r>
              <a:rPr lang="zh-TW" altLang="en-US" sz="4400"/>
              <a:t>系統功能說明</a:t>
            </a:r>
            <a:endParaRPr lang="en-US" altLang="zh-TW" sz="4400"/>
          </a:p>
          <a:p>
            <a:r>
              <a:rPr lang="en-US" altLang="zh-TW" sz="4400"/>
              <a:t>3.</a:t>
            </a:r>
            <a:r>
              <a:rPr lang="zh-TW" altLang="en-US" sz="4400"/>
              <a:t>資料庫模型圖</a:t>
            </a:r>
            <a:endParaRPr lang="en-US" altLang="zh-TW" sz="4400"/>
          </a:p>
          <a:p>
            <a:r>
              <a:rPr lang="en-US" altLang="zh-TW" sz="4400"/>
              <a:t>4.</a:t>
            </a:r>
            <a:r>
              <a:rPr lang="zh-TW" altLang="en-US" sz="4400"/>
              <a:t>前端介紹</a:t>
            </a:r>
            <a:r>
              <a:rPr lang="en-US" altLang="zh-TW" sz="4400"/>
              <a:t/>
            </a:r>
            <a:br>
              <a:rPr lang="en-US" altLang="zh-TW" sz="4400"/>
            </a:br>
            <a:r>
              <a:rPr lang="en-US" altLang="zh-TW" sz="4400"/>
              <a:t>5.</a:t>
            </a:r>
            <a:r>
              <a:rPr lang="zh-TW" altLang="en-US" sz="4400"/>
              <a:t>後端介紹</a:t>
            </a:r>
          </a:p>
        </p:txBody>
      </p:sp>
    </p:spTree>
    <p:extLst>
      <p:ext uri="{BB962C8B-B14F-4D97-AF65-F5344CB8AC3E}">
        <p14:creationId xmlns:p14="http://schemas.microsoft.com/office/powerpoint/2010/main" val="253506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44725" cy="639337"/>
          </a:xfrm>
        </p:spPr>
        <p:txBody>
          <a:bodyPr>
            <a:normAutofit fontScale="90000"/>
          </a:bodyPr>
          <a:lstStyle/>
          <a:p>
            <a:r>
              <a:rPr lang="zh-TW" altLang="en-US" smtClean="0">
                <a:solidFill>
                  <a:schemeClr val="tx1"/>
                </a:solidFill>
              </a:rPr>
              <a:t>                    </a:t>
            </a:r>
            <a:r>
              <a:rPr lang="zh-TW" altLang="en-US" smtClean="0">
                <a:solidFill>
                  <a:schemeClr val="tx1"/>
                </a:solidFill>
              </a:rPr>
              <a:t>  </a:t>
            </a:r>
            <a:r>
              <a:rPr lang="zh-TW" altLang="en-US" sz="4400" smtClean="0">
                <a:solidFill>
                  <a:schemeClr val="tx1"/>
                </a:solidFill>
              </a:rPr>
              <a:t>專案</a:t>
            </a:r>
            <a:r>
              <a:rPr lang="zh-TW" altLang="en-US" sz="4400" smtClean="0">
                <a:solidFill>
                  <a:schemeClr val="tx1"/>
                </a:solidFill>
              </a:rPr>
              <a:t>介紹</a:t>
            </a:r>
            <a:endParaRPr lang="zh-TW" altLang="en-US" sz="4400"/>
          </a:p>
        </p:txBody>
      </p:sp>
      <p:sp>
        <p:nvSpPr>
          <p:cNvPr id="4" name="矩形 3"/>
          <p:cNvSpPr/>
          <p:nvPr/>
        </p:nvSpPr>
        <p:spPr>
          <a:xfrm>
            <a:off x="1115122" y="1918010"/>
            <a:ext cx="86644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>
                <a:latin typeface="CIDFont+F5"/>
              </a:rPr>
              <a:t>• </a:t>
            </a:r>
            <a:r>
              <a:rPr lang="zh-TW" altLang="en-US" sz="2800">
                <a:latin typeface="CIDFont+F1"/>
              </a:rPr>
              <a:t>專案</a:t>
            </a:r>
            <a:r>
              <a:rPr lang="zh-TW" altLang="en-US" sz="2800">
                <a:latin typeface="CIDFont+F1"/>
              </a:rPr>
              <a:t>為個人智慧服裝線上商務平台，</a:t>
            </a:r>
            <a:r>
              <a:rPr lang="zh-TW" altLang="en-US" sz="2800">
                <a:latin typeface="CIDFont+F1"/>
              </a:rPr>
              <a:t>包含</a:t>
            </a:r>
            <a:r>
              <a:rPr lang="zh-TW" altLang="en-US" sz="2800" smtClean="0">
                <a:latin typeface="CIDFont+F1"/>
              </a:rPr>
              <a:t>帳戶</a:t>
            </a:r>
            <a:endParaRPr lang="en-US" altLang="zh-TW" sz="2800" smtClean="0">
              <a:latin typeface="CIDFont+F1"/>
            </a:endParaRPr>
          </a:p>
          <a:p>
            <a:r>
              <a:rPr lang="zh-TW" altLang="en-US" sz="2800">
                <a:latin typeface="CIDFont+F1"/>
              </a:rPr>
              <a:t> </a:t>
            </a:r>
            <a:r>
              <a:rPr lang="zh-TW" altLang="en-US" sz="2800" smtClean="0">
                <a:latin typeface="CIDFont+F1"/>
              </a:rPr>
              <a:t>    </a:t>
            </a:r>
            <a:r>
              <a:rPr lang="zh-TW" altLang="en-US" sz="2800" smtClean="0">
                <a:latin typeface="CIDFont+F1"/>
              </a:rPr>
              <a:t>登</a:t>
            </a:r>
            <a:r>
              <a:rPr lang="zh-TW" altLang="en-US" sz="2800" smtClean="0">
                <a:latin typeface="CIDFont+F1"/>
              </a:rPr>
              <a:t>入</a:t>
            </a:r>
            <a:r>
              <a:rPr lang="en-US" altLang="zh-TW" sz="2800" smtClean="0">
                <a:latin typeface="CIDFont+F1"/>
              </a:rPr>
              <a:t>,</a:t>
            </a:r>
            <a:r>
              <a:rPr lang="zh-TW" altLang="en-US" sz="2800">
                <a:latin typeface="CIDFont+F1"/>
              </a:rPr>
              <a:t> 商品瀏覽</a:t>
            </a:r>
            <a:r>
              <a:rPr lang="en-US" altLang="zh-TW" sz="2800">
                <a:latin typeface="CIDFont+F1"/>
              </a:rPr>
              <a:t>,</a:t>
            </a:r>
            <a:r>
              <a:rPr lang="zh-TW" altLang="en-US" sz="2800">
                <a:latin typeface="CIDFont+F1"/>
              </a:rPr>
              <a:t>平台折扣訊息</a:t>
            </a:r>
            <a:r>
              <a:rPr lang="zh-TW" altLang="en-US" sz="2800" smtClean="0">
                <a:latin typeface="CIDFont+F1"/>
              </a:rPr>
              <a:t>輪播</a:t>
            </a:r>
            <a:r>
              <a:rPr lang="zh-TW" altLang="en-US" sz="2800">
                <a:latin typeface="CIDFont+F5"/>
              </a:rPr>
              <a:t>，</a:t>
            </a:r>
            <a:r>
              <a:rPr lang="zh-TW" altLang="en-US" sz="2800" smtClean="0">
                <a:latin typeface="CIDFont+F1"/>
              </a:rPr>
              <a:t>購物</a:t>
            </a:r>
            <a:r>
              <a:rPr lang="zh-TW" altLang="en-US" sz="2800">
                <a:latin typeface="CIDFont+F1"/>
              </a:rPr>
              <a:t>車</a:t>
            </a:r>
            <a:r>
              <a:rPr lang="zh-TW" altLang="en-US" sz="2800" smtClean="0">
                <a:latin typeface="CIDFont+F1"/>
              </a:rPr>
              <a:t>管理</a:t>
            </a:r>
            <a:endParaRPr lang="en-US" altLang="zh-TW" sz="2800" smtClean="0">
              <a:latin typeface="CIDFont+F1"/>
            </a:endParaRPr>
          </a:p>
          <a:p>
            <a:r>
              <a:rPr lang="zh-TW" altLang="en-US" sz="2800">
                <a:latin typeface="CIDFont+F1"/>
              </a:rPr>
              <a:t> </a:t>
            </a:r>
            <a:r>
              <a:rPr lang="zh-TW" altLang="en-US" sz="2800" smtClean="0">
                <a:latin typeface="CIDFont+F1"/>
              </a:rPr>
              <a:t>    及訂單查詢</a:t>
            </a:r>
            <a:r>
              <a:rPr lang="zh-TW" altLang="en-US" sz="2800" smtClean="0">
                <a:latin typeface="CIDFont+F5"/>
              </a:rPr>
              <a:t>，會員中心。</a:t>
            </a:r>
            <a:endParaRPr lang="en-US" altLang="zh-TW" sz="2800">
              <a:latin typeface="CIDFont+F1"/>
            </a:endParaRPr>
          </a:p>
          <a:p>
            <a:r>
              <a:rPr lang="zh-TW" altLang="en-US" sz="2800" smtClean="0">
                <a:latin typeface="CIDFont+F1"/>
              </a:rPr>
              <a:t>      </a:t>
            </a:r>
            <a:endParaRPr lang="zh-TW" altLang="en-US" sz="2800">
              <a:latin typeface="CIDFont+F1"/>
            </a:endParaRPr>
          </a:p>
          <a:p>
            <a:r>
              <a:rPr lang="en-US" altLang="zh-TW" sz="2800" smtClean="0">
                <a:latin typeface="CIDFont+F5"/>
              </a:rPr>
              <a:t>•</a:t>
            </a:r>
            <a:r>
              <a:rPr lang="zh-TW" altLang="en-US" sz="2800">
                <a:latin typeface="CIDFont+F5"/>
              </a:rPr>
              <a:t>使用場景：模擬線上購物流程，小型電商平台。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56441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44725" cy="639337"/>
          </a:xfrm>
        </p:spPr>
        <p:txBody>
          <a:bodyPr>
            <a:normAutofit fontScale="90000"/>
          </a:bodyPr>
          <a:lstStyle/>
          <a:p>
            <a:r>
              <a:rPr lang="zh-TW" altLang="en-US" smtClean="0">
                <a:solidFill>
                  <a:schemeClr val="tx1"/>
                </a:solidFill>
              </a:rPr>
              <a:t>                    </a:t>
            </a:r>
            <a:r>
              <a:rPr lang="zh-TW" altLang="en-US" sz="4400" smtClean="0">
                <a:solidFill>
                  <a:schemeClr val="tx1"/>
                </a:solidFill>
                <a:latin typeface="+mj-ea"/>
              </a:rPr>
              <a:t>專案介紹</a:t>
            </a:r>
            <a:r>
              <a:rPr lang="en-US" altLang="zh-TW" sz="4400" smtClean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4400" smtClean="0">
                <a:solidFill>
                  <a:schemeClr val="tx1"/>
                </a:solidFill>
                <a:latin typeface="+mj-ea"/>
              </a:rPr>
              <a:t>架構說明</a:t>
            </a:r>
            <a:r>
              <a:rPr lang="en-US" altLang="zh-TW" sz="4400" smtClean="0">
                <a:solidFill>
                  <a:schemeClr val="tx1"/>
                </a:solidFill>
                <a:latin typeface="+mj-ea"/>
              </a:rPr>
              <a:t>)</a:t>
            </a:r>
            <a:endParaRPr lang="zh-TW" altLang="en-US" sz="4400">
              <a:latin typeface="+mj-ea"/>
            </a:endParaRPr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87222"/>
              </p:ext>
            </p:extLst>
          </p:nvPr>
        </p:nvGraphicFramePr>
        <p:xfrm>
          <a:off x="1382751" y="1594624"/>
          <a:ext cx="8842916" cy="4148254"/>
        </p:xfrm>
        <a:graphic>
          <a:graphicData uri="http://schemas.openxmlformats.org/drawingml/2006/table">
            <a:tbl>
              <a:tblPr/>
              <a:tblGrid>
                <a:gridCol w="4421458">
                  <a:extLst>
                    <a:ext uri="{9D8B030D-6E8A-4147-A177-3AD203B41FA5}">
                      <a16:colId xmlns:a16="http://schemas.microsoft.com/office/drawing/2014/main" val="415432448"/>
                    </a:ext>
                  </a:extLst>
                </a:gridCol>
                <a:gridCol w="4421458">
                  <a:extLst>
                    <a:ext uri="{9D8B030D-6E8A-4147-A177-3AD203B41FA5}">
                      <a16:colId xmlns:a16="http://schemas.microsoft.com/office/drawing/2014/main" val="337619160"/>
                    </a:ext>
                  </a:extLst>
                </a:gridCol>
              </a:tblGrid>
              <a:tr h="572173">
                <a:tc>
                  <a:txBody>
                    <a:bodyPr/>
                    <a:lstStyle/>
                    <a:p>
                      <a:r>
                        <a:rPr lang="zh-TW" altLang="en-US"/>
                        <a:t>層級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使用技術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977541"/>
                  </a:ext>
                </a:extLst>
              </a:tr>
              <a:tr h="1430432">
                <a:tc>
                  <a:txBody>
                    <a:bodyPr/>
                    <a:lstStyle/>
                    <a:p>
                      <a:r>
                        <a:rPr lang="zh-TW" altLang="en-US"/>
                        <a:t>前端 </a:t>
                      </a:r>
                      <a:r>
                        <a:rPr lang="en-US" altLang="zh-TW"/>
                        <a:t>(</a:t>
                      </a:r>
                      <a:r>
                        <a:rPr lang="en-US"/>
                        <a:t>Front-End)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Vue 3、HTML5、CSS3、JavaScript (ES6)、Bootstrap / Element Plus、Vue Router、Axios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501663"/>
                  </a:ext>
                </a:extLst>
              </a:tr>
              <a:tr h="1001303">
                <a:tc>
                  <a:txBody>
                    <a:bodyPr/>
                    <a:lstStyle/>
                    <a:p>
                      <a:r>
                        <a:rPr lang="zh-TW" altLang="en-US"/>
                        <a:t>後端 </a:t>
                      </a:r>
                      <a:r>
                        <a:rPr lang="en-US" altLang="zh-TW"/>
                        <a:t>(</a:t>
                      </a:r>
                      <a:r>
                        <a:rPr lang="en-US"/>
                        <a:t>Back-End)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Spring </a:t>
                      </a:r>
                      <a:r>
                        <a:rPr lang="en-US" altLang="zh-TW" err="1" smtClean="0"/>
                        <a:t>Boot、Spring</a:t>
                      </a:r>
                      <a:r>
                        <a:rPr lang="en-US" altLang="zh-TW" smtClean="0"/>
                        <a:t> </a:t>
                      </a:r>
                      <a:r>
                        <a:rPr lang="en-US" altLang="zh-TW" err="1" smtClean="0"/>
                        <a:t>MVC、Spring</a:t>
                      </a:r>
                      <a:r>
                        <a:rPr lang="en-US" altLang="zh-TW" smtClean="0"/>
                        <a:t> Data </a:t>
                      </a:r>
                      <a:r>
                        <a:rPr lang="en-US" altLang="zh-TW" err="1" smtClean="0"/>
                        <a:t>JPA、Hibernate</a:t>
                      </a:r>
                      <a:r>
                        <a:rPr lang="en-US" altLang="zh-TW" smtClean="0"/>
                        <a:t> </a:t>
                      </a:r>
                      <a:endParaRPr lang="en-US" altLang="zh-TW" smtClean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438804"/>
                  </a:ext>
                </a:extLst>
              </a:tr>
              <a:tr h="572173">
                <a:tc>
                  <a:txBody>
                    <a:bodyPr/>
                    <a:lstStyle/>
                    <a:p>
                      <a:r>
                        <a:rPr lang="zh-TW" altLang="en-US"/>
                        <a:t>資料庫 </a:t>
                      </a:r>
                      <a:r>
                        <a:rPr lang="en-US" altLang="zh-TW"/>
                        <a:t>(</a:t>
                      </a:r>
                      <a:r>
                        <a:rPr lang="en-US"/>
                        <a:t>Database)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MySQL、JPA Repository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5042"/>
                  </a:ext>
                </a:extLst>
              </a:tr>
              <a:tr h="572173">
                <a:tc>
                  <a:txBody>
                    <a:bodyPr/>
                    <a:lstStyle/>
                    <a:p>
                      <a:r>
                        <a:rPr lang="zh-TW" altLang="en-US"/>
                        <a:t>通訊協定 </a:t>
                      </a:r>
                      <a:r>
                        <a:rPr lang="en-US" altLang="zh-TW"/>
                        <a:t>(</a:t>
                      </a:r>
                      <a:r>
                        <a:rPr lang="en-US"/>
                        <a:t>API Integration)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RESTful </a:t>
                      </a:r>
                      <a:r>
                        <a:rPr lang="en-US" altLang="zh-TW" err="1" smtClean="0"/>
                        <a:t>API、JSON、Axios</a:t>
                      </a:r>
                      <a:endParaRPr lang="en-US" altLang="zh-TW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596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7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44725" cy="639337"/>
          </a:xfrm>
        </p:spPr>
        <p:txBody>
          <a:bodyPr>
            <a:normAutofit fontScale="90000"/>
          </a:bodyPr>
          <a:lstStyle/>
          <a:p>
            <a:r>
              <a:rPr lang="zh-TW" altLang="en-US" smtClean="0">
                <a:solidFill>
                  <a:schemeClr val="tx1"/>
                </a:solidFill>
              </a:rPr>
              <a:t>                       </a:t>
            </a:r>
            <a:r>
              <a:rPr lang="zh-TW" altLang="en-US" sz="4400" smtClean="0">
                <a:solidFill>
                  <a:schemeClr val="tx1"/>
                </a:solidFill>
              </a:rPr>
              <a:t>系統</a:t>
            </a:r>
            <a:r>
              <a:rPr lang="zh-TW" altLang="en-US" sz="4400">
                <a:solidFill>
                  <a:schemeClr val="tx1"/>
                </a:solidFill>
              </a:rPr>
              <a:t>功能說明</a:t>
            </a:r>
            <a:endParaRPr lang="zh-TW" altLang="en-US" sz="4400"/>
          </a:p>
        </p:txBody>
      </p:sp>
      <p:sp>
        <p:nvSpPr>
          <p:cNvPr id="4" name="矩形 3"/>
          <p:cNvSpPr/>
          <p:nvPr/>
        </p:nvSpPr>
        <p:spPr>
          <a:xfrm>
            <a:off x="1115122" y="1918010"/>
            <a:ext cx="86644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>
                <a:latin typeface="CIDFont+F5"/>
              </a:rPr>
              <a:t>• </a:t>
            </a:r>
            <a:r>
              <a:rPr lang="zh-TW" altLang="en-US" sz="2800">
                <a:latin typeface="CIDFont+F1"/>
              </a:rPr>
              <a:t>專案</a:t>
            </a:r>
            <a:r>
              <a:rPr lang="zh-TW" altLang="en-US" sz="2800">
                <a:latin typeface="CIDFont+F1"/>
              </a:rPr>
              <a:t>為個人智慧服裝線上商務平台，</a:t>
            </a:r>
            <a:r>
              <a:rPr lang="zh-TW" altLang="en-US" sz="2800">
                <a:latin typeface="CIDFont+F1"/>
              </a:rPr>
              <a:t>包含</a:t>
            </a:r>
            <a:r>
              <a:rPr lang="zh-TW" altLang="en-US" sz="2800" smtClean="0">
                <a:latin typeface="CIDFont+F1"/>
              </a:rPr>
              <a:t>帳戶</a:t>
            </a:r>
            <a:endParaRPr lang="en-US" altLang="zh-TW" sz="2800" smtClean="0">
              <a:latin typeface="CIDFont+F1"/>
            </a:endParaRPr>
          </a:p>
          <a:p>
            <a:r>
              <a:rPr lang="zh-TW" altLang="en-US" sz="2800">
                <a:latin typeface="CIDFont+F1"/>
              </a:rPr>
              <a:t> </a:t>
            </a:r>
            <a:r>
              <a:rPr lang="zh-TW" altLang="en-US" sz="2800" smtClean="0">
                <a:latin typeface="CIDFont+F1"/>
              </a:rPr>
              <a:t>    </a:t>
            </a:r>
            <a:r>
              <a:rPr lang="zh-TW" altLang="en-US" sz="2800" smtClean="0">
                <a:latin typeface="CIDFont+F1"/>
              </a:rPr>
              <a:t>登</a:t>
            </a:r>
            <a:r>
              <a:rPr lang="zh-TW" altLang="en-US" sz="2800" smtClean="0">
                <a:latin typeface="CIDFont+F1"/>
              </a:rPr>
              <a:t>入</a:t>
            </a:r>
            <a:r>
              <a:rPr lang="en-US" altLang="zh-TW" sz="2800" smtClean="0">
                <a:latin typeface="CIDFont+F1"/>
              </a:rPr>
              <a:t>,</a:t>
            </a:r>
            <a:r>
              <a:rPr lang="zh-TW" altLang="en-US" sz="2800">
                <a:latin typeface="CIDFont+F1"/>
              </a:rPr>
              <a:t> 商品瀏覽</a:t>
            </a:r>
            <a:r>
              <a:rPr lang="en-US" altLang="zh-TW" sz="2800">
                <a:latin typeface="CIDFont+F1"/>
              </a:rPr>
              <a:t>,</a:t>
            </a:r>
            <a:r>
              <a:rPr lang="zh-TW" altLang="en-US" sz="2800">
                <a:latin typeface="CIDFont+F1"/>
              </a:rPr>
              <a:t>平台折扣訊息</a:t>
            </a:r>
            <a:r>
              <a:rPr lang="zh-TW" altLang="en-US" sz="2800" smtClean="0">
                <a:latin typeface="CIDFont+F1"/>
              </a:rPr>
              <a:t>輪播</a:t>
            </a:r>
            <a:r>
              <a:rPr lang="zh-TW" altLang="en-US" sz="2800">
                <a:latin typeface="CIDFont+F5"/>
              </a:rPr>
              <a:t>，</a:t>
            </a:r>
            <a:r>
              <a:rPr lang="zh-TW" altLang="en-US" sz="2800" smtClean="0">
                <a:latin typeface="CIDFont+F1"/>
              </a:rPr>
              <a:t>購物</a:t>
            </a:r>
            <a:r>
              <a:rPr lang="zh-TW" altLang="en-US" sz="2800">
                <a:latin typeface="CIDFont+F1"/>
              </a:rPr>
              <a:t>車</a:t>
            </a:r>
            <a:r>
              <a:rPr lang="zh-TW" altLang="en-US" sz="2800" smtClean="0">
                <a:latin typeface="CIDFont+F1"/>
              </a:rPr>
              <a:t>管理</a:t>
            </a:r>
            <a:endParaRPr lang="en-US" altLang="zh-TW" sz="2800" smtClean="0">
              <a:latin typeface="CIDFont+F1"/>
            </a:endParaRPr>
          </a:p>
          <a:p>
            <a:r>
              <a:rPr lang="zh-TW" altLang="en-US" sz="2800">
                <a:latin typeface="CIDFont+F1"/>
              </a:rPr>
              <a:t> </a:t>
            </a:r>
            <a:r>
              <a:rPr lang="zh-TW" altLang="en-US" sz="2800" smtClean="0">
                <a:latin typeface="CIDFont+F1"/>
              </a:rPr>
              <a:t>    及訂單查詢</a:t>
            </a:r>
            <a:r>
              <a:rPr lang="zh-TW" altLang="en-US" sz="2800" smtClean="0">
                <a:latin typeface="CIDFont+F5"/>
              </a:rPr>
              <a:t>，會員中心。</a:t>
            </a:r>
            <a:endParaRPr lang="en-US" altLang="zh-TW" sz="2800">
              <a:latin typeface="CIDFont+F1"/>
            </a:endParaRPr>
          </a:p>
          <a:p>
            <a:r>
              <a:rPr lang="zh-TW" altLang="en-US" sz="2800" smtClean="0">
                <a:latin typeface="CIDFont+F1"/>
              </a:rPr>
              <a:t>      </a:t>
            </a:r>
            <a:endParaRPr lang="zh-TW" altLang="en-US" sz="2800">
              <a:latin typeface="CIDFont+F1"/>
            </a:endParaRPr>
          </a:p>
          <a:p>
            <a:r>
              <a:rPr lang="en-US" altLang="zh-TW" sz="2800" smtClean="0">
                <a:latin typeface="CIDFont+F5"/>
              </a:rPr>
              <a:t>•</a:t>
            </a:r>
            <a:r>
              <a:rPr lang="zh-TW" altLang="en-US" sz="2800">
                <a:latin typeface="CIDFont+F5"/>
              </a:rPr>
              <a:t>使用場景：模擬線上購物流程，小型電商平台。</a:t>
            </a:r>
            <a:endParaRPr lang="zh-TW" altLang="en-US" sz="2800"/>
          </a:p>
        </p:txBody>
      </p:sp>
    </p:spTree>
    <p:extLst>
      <p:ext uri="{BB962C8B-B14F-4D97-AF65-F5344CB8AC3E}">
        <p14:creationId xmlns:p14="http://schemas.microsoft.com/office/powerpoint/2010/main" val="2707033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68CD2-CA6D-E1D0-C3F6-78A7C30B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9" y="334297"/>
            <a:ext cx="8596668" cy="894735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smtClean="0">
                <a:solidFill>
                  <a:schemeClr val="tx1"/>
                </a:solidFill>
              </a:rPr>
              <a:t>登入</a:t>
            </a:r>
            <a:r>
              <a:rPr lang="zh-TW" altLang="en-US" sz="4000">
                <a:solidFill>
                  <a:schemeClr val="tx1"/>
                </a:solidFill>
              </a:rPr>
              <a:t>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470DE-AFC3-F8A7-91DA-9622371E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405" y="1425677"/>
            <a:ext cx="4139381" cy="3799607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589D16-318E-202C-92C1-1835A89A8CB2}"/>
              </a:ext>
            </a:extLst>
          </p:cNvPr>
          <p:cNvSpPr txBox="1"/>
          <p:nvPr/>
        </p:nvSpPr>
        <p:spPr>
          <a:xfrm>
            <a:off x="432374" y="1425677"/>
            <a:ext cx="379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smtClean="0"/>
              <a:t>首頁</a:t>
            </a:r>
            <a:r>
              <a:rPr lang="zh-TW" altLang="en-US" b="1"/>
              <a:t>預設會顯示登入畫面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38395" y="180698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輸入帳號跟密碼</a:t>
            </a:r>
            <a:endParaRPr lang="zh-TW" altLang="en-US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86050" y="2080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347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604DF-FF26-A005-5A11-488B248C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854"/>
            <a:ext cx="8596668" cy="884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smtClean="0">
                <a:solidFill>
                  <a:schemeClr val="tx1"/>
                </a:solidFill>
              </a:rPr>
              <a:t>商品</a:t>
            </a:r>
            <a:r>
              <a:rPr lang="zh-TW" altLang="en-US" sz="4000">
                <a:solidFill>
                  <a:schemeClr val="tx1"/>
                </a:solidFill>
              </a:rPr>
              <a:t>首頁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FE1D8-E998-08C4-34AD-1E536D3C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4503"/>
            <a:ext cx="4013744" cy="3880773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35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604DF-FF26-A005-5A11-488B248C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854"/>
            <a:ext cx="8596668" cy="884903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>
                <a:solidFill>
                  <a:schemeClr val="tx1"/>
                </a:solidFill>
              </a:rPr>
              <a:t>平台折扣訊息輪播</a:t>
            </a:r>
            <a:endParaRPr lang="zh-TW" altLang="en-US" sz="4000">
              <a:solidFill>
                <a:schemeClr val="tx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FE1D8-E998-08C4-34AD-1E536D3C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256" y="1070757"/>
            <a:ext cx="7463056" cy="1170878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7278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1F067-D26F-1789-DC72-402E574B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419"/>
          </a:xfrm>
        </p:spPr>
        <p:txBody>
          <a:bodyPr>
            <a:noAutofit/>
          </a:bodyPr>
          <a:lstStyle/>
          <a:p>
            <a:pPr algn="ctr"/>
            <a:r>
              <a:rPr lang="zh-TW" altLang="en-US" sz="4000" smtClean="0">
                <a:solidFill>
                  <a:schemeClr val="tx1"/>
                </a:solidFill>
              </a:rPr>
              <a:t>商品</a:t>
            </a:r>
            <a:r>
              <a:rPr lang="zh-TW" altLang="en-US" sz="4000">
                <a:solidFill>
                  <a:schemeClr val="tx1"/>
                </a:solidFill>
              </a:rPr>
              <a:t>介紹</a:t>
            </a:r>
          </a:p>
        </p:txBody>
      </p:sp>
    </p:spTree>
    <p:extLst>
      <p:ext uri="{BB962C8B-B14F-4D97-AF65-F5344CB8AC3E}">
        <p14:creationId xmlns:p14="http://schemas.microsoft.com/office/powerpoint/2010/main" val="1444461532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634</TotalTime>
  <Words>574</Words>
  <Application>Microsoft Office PowerPoint</Application>
  <PresentationFormat>寬螢幕</PresentationFormat>
  <Paragraphs>99</Paragraphs>
  <Slides>19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8" baseType="lpstr">
      <vt:lpstr>CIDFont+F1</vt:lpstr>
      <vt:lpstr>CIDFont+F5</vt:lpstr>
      <vt:lpstr>微軟正黑體</vt:lpstr>
      <vt:lpstr>新細明體</vt:lpstr>
      <vt:lpstr>Arial</vt:lpstr>
      <vt:lpstr>Calibri</vt:lpstr>
      <vt:lpstr>Trebuchet MS</vt:lpstr>
      <vt:lpstr>Wingdings 3</vt:lpstr>
      <vt:lpstr>多面向</vt:lpstr>
      <vt:lpstr>Shopping </vt:lpstr>
      <vt:lpstr>個人智慧服裝線上商務平台大綱: </vt:lpstr>
      <vt:lpstr>                      專案介紹</vt:lpstr>
      <vt:lpstr>                    專案介紹(架構說明)</vt:lpstr>
      <vt:lpstr>                       系統功能說明</vt:lpstr>
      <vt:lpstr>登入系統</vt:lpstr>
      <vt:lpstr>商品首頁</vt:lpstr>
      <vt:lpstr>平台折扣訊息輪播</vt:lpstr>
      <vt:lpstr>商品介紹</vt:lpstr>
      <vt:lpstr>管理購物車</vt:lpstr>
      <vt:lpstr>訂單結帳</vt:lpstr>
      <vt:lpstr>訂單完成</vt:lpstr>
      <vt:lpstr>資料庫模型圖</vt:lpstr>
      <vt:lpstr>專案架構說明（Frontend）</vt:lpstr>
      <vt:lpstr>Frontend邏輯架構</vt:lpstr>
      <vt:lpstr>           專案架構說明（Backend）</vt:lpstr>
      <vt:lpstr>            Backend 主要功能模組</vt:lpstr>
      <vt:lpstr>API 呼叫</vt:lpstr>
      <vt:lpstr>結論: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</dc:title>
  <dc:creator>EFFIE KUO</dc:creator>
  <cp:lastModifiedBy>student</cp:lastModifiedBy>
  <cp:revision>25</cp:revision>
  <dcterms:created xsi:type="dcterms:W3CDTF">2025-10-14T02:10:14Z</dcterms:created>
  <dcterms:modified xsi:type="dcterms:W3CDTF">2025-10-16T08:36:27Z</dcterms:modified>
</cp:coreProperties>
</file>