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2" r:id="rId4"/>
    <p:sldId id="265" r:id="rId5"/>
    <p:sldId id="274" r:id="rId6"/>
    <p:sldId id="257" r:id="rId7"/>
    <p:sldId id="264" r:id="rId8"/>
    <p:sldId id="273" r:id="rId9"/>
    <p:sldId id="259" r:id="rId10"/>
    <p:sldId id="261" r:id="rId11"/>
    <p:sldId id="262" r:id="rId12"/>
    <p:sldId id="263" r:id="rId13"/>
    <p:sldId id="266" r:id="rId14"/>
    <p:sldId id="267" r:id="rId15"/>
    <p:sldId id="268" r:id="rId16"/>
    <p:sldId id="270" r:id="rId17"/>
    <p:sldId id="276" r:id="rId18"/>
    <p:sldId id="277" r:id="rId19"/>
    <p:sldId id="271" r:id="rId20"/>
    <p:sldId id="269" r:id="rId21"/>
    <p:sldId id="260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FFIE KUO" userId="7ad260c94be3283f" providerId="LiveId" clId="{865C7646-C08A-4CE4-9F26-63A0ED3FA6AE}"/>
    <pc:docChg chg="undo custSel addSld modSld modMainMaster">
      <pc:chgData name="EFFIE KUO" userId="7ad260c94be3283f" providerId="LiveId" clId="{865C7646-C08A-4CE4-9F26-63A0ED3FA6AE}" dt="2025-10-14T07:29:50.808" v="586" actId="1076"/>
      <pc:docMkLst>
        <pc:docMk/>
      </pc:docMkLst>
      <pc:sldChg chg="addSp delSp modSp mod setBg">
        <pc:chgData name="EFFIE KUO" userId="7ad260c94be3283f" providerId="LiveId" clId="{865C7646-C08A-4CE4-9F26-63A0ED3FA6AE}" dt="2025-10-14T07:11:10.862" v="469"/>
        <pc:sldMkLst>
          <pc:docMk/>
          <pc:sldMk cId="3357885105" sldId="256"/>
        </pc:sldMkLst>
        <pc:spChg chg="mod">
          <ac:chgData name="EFFIE KUO" userId="7ad260c94be3283f" providerId="LiveId" clId="{865C7646-C08A-4CE4-9F26-63A0ED3FA6AE}" dt="2025-10-14T06:42:52.391" v="68" actId="1076"/>
          <ac:spMkLst>
            <pc:docMk/>
            <pc:sldMk cId="3357885105" sldId="256"/>
            <ac:spMk id="2" creationId="{17F426C9-4CE2-0AE5-B609-2A43908A4C42}"/>
          </ac:spMkLst>
        </pc:spChg>
        <pc:spChg chg="mod">
          <ac:chgData name="EFFIE KUO" userId="7ad260c94be3283f" providerId="LiveId" clId="{865C7646-C08A-4CE4-9F26-63A0ED3FA6AE}" dt="2025-10-14T06:43:02.162" v="70" actId="1076"/>
          <ac:spMkLst>
            <pc:docMk/>
            <pc:sldMk cId="3357885105" sldId="256"/>
            <ac:spMk id="3" creationId="{2701A536-8059-C0CD-1926-46074F2CA27B}"/>
          </ac:spMkLst>
        </pc:spChg>
        <pc:spChg chg="mod">
          <ac:chgData name="EFFIE KUO" userId="7ad260c94be3283f" providerId="LiveId" clId="{865C7646-C08A-4CE4-9F26-63A0ED3FA6AE}" dt="2025-10-14T06:42:57.402" v="69" actId="1076"/>
          <ac:spMkLst>
            <pc:docMk/>
            <pc:sldMk cId="3357885105" sldId="256"/>
            <ac:spMk id="4" creationId="{A8679738-FC90-1656-B332-E11747B7C4BE}"/>
          </ac:spMkLst>
        </pc:spChg>
        <pc:spChg chg="mod">
          <ac:chgData name="EFFIE KUO" userId="7ad260c94be3283f" providerId="LiveId" clId="{865C7646-C08A-4CE4-9F26-63A0ED3FA6AE}" dt="2025-10-14T06:32:18.957" v="18" actId="20577"/>
          <ac:spMkLst>
            <pc:docMk/>
            <pc:sldMk cId="3357885105" sldId="256"/>
            <ac:spMk id="7" creationId="{2A947D74-9902-880C-C3C5-696D6DB6EBE0}"/>
          </ac:spMkLst>
        </pc:spChg>
        <pc:spChg chg="add del mod">
          <ac:chgData name="EFFIE KUO" userId="7ad260c94be3283f" providerId="LiveId" clId="{865C7646-C08A-4CE4-9F26-63A0ED3FA6AE}" dt="2025-10-14T06:43:40.624" v="93"/>
          <ac:spMkLst>
            <pc:docMk/>
            <pc:sldMk cId="3357885105" sldId="256"/>
            <ac:spMk id="13" creationId="{97FAA3DE-F30F-07FF-03A0-4C437F6C450F}"/>
          </ac:spMkLst>
        </pc:spChg>
        <pc:spChg chg="add mod">
          <ac:chgData name="EFFIE KUO" userId="7ad260c94be3283f" providerId="LiveId" clId="{865C7646-C08A-4CE4-9F26-63A0ED3FA6AE}" dt="2025-10-14T06:44:11.115" v="98" actId="207"/>
          <ac:spMkLst>
            <pc:docMk/>
            <pc:sldMk cId="3357885105" sldId="256"/>
            <ac:spMk id="14" creationId="{5349B378-1678-691A-CE2F-19C1339513CF}"/>
          </ac:spMkLst>
        </pc:spChg>
        <pc:picChg chg="add del mod">
          <ac:chgData name="EFFIE KUO" userId="7ad260c94be3283f" providerId="LiveId" clId="{865C7646-C08A-4CE4-9F26-63A0ED3FA6AE}" dt="2025-10-14T06:31:29.749" v="9" actId="21"/>
          <ac:picMkLst>
            <pc:docMk/>
            <pc:sldMk cId="3357885105" sldId="256"/>
            <ac:picMk id="6" creationId="{71327078-6F95-F266-4D1A-E82519A2068A}"/>
          </ac:picMkLst>
        </pc:picChg>
        <pc:picChg chg="add del mod">
          <ac:chgData name="EFFIE KUO" userId="7ad260c94be3283f" providerId="LiveId" clId="{865C7646-C08A-4CE4-9F26-63A0ED3FA6AE}" dt="2025-10-14T06:38:53.910" v="19" actId="21"/>
          <ac:picMkLst>
            <pc:docMk/>
            <pc:sldMk cId="3357885105" sldId="256"/>
            <ac:picMk id="9" creationId="{98F5D72C-CB5A-F803-85A8-ADA3FD37C55F}"/>
          </ac:picMkLst>
        </pc:picChg>
        <pc:picChg chg="del">
          <ac:chgData name="EFFIE KUO" userId="7ad260c94be3283f" providerId="LiveId" clId="{865C7646-C08A-4CE4-9F26-63A0ED3FA6AE}" dt="2025-10-14T06:27:57.608" v="0" actId="21"/>
          <ac:picMkLst>
            <pc:docMk/>
            <pc:sldMk cId="3357885105" sldId="256"/>
            <ac:picMk id="11" creationId="{8E2102FF-3CB2-FB7A-3A65-788FA5C94C63}"/>
          </ac:picMkLst>
        </pc:picChg>
        <pc:picChg chg="add mod">
          <ac:chgData name="EFFIE KUO" userId="7ad260c94be3283f" providerId="LiveId" clId="{865C7646-C08A-4CE4-9F26-63A0ED3FA6AE}" dt="2025-10-14T07:10:24.807" v="465" actId="692"/>
          <ac:picMkLst>
            <pc:docMk/>
            <pc:sldMk cId="3357885105" sldId="256"/>
            <ac:picMk id="12" creationId="{692397E0-DA7C-3915-3500-263C7249BEAC}"/>
          </ac:picMkLst>
        </pc:picChg>
      </pc:sldChg>
      <pc:sldChg chg="addSp modSp mod">
        <pc:chgData name="EFFIE KUO" userId="7ad260c94be3283f" providerId="LiveId" clId="{865C7646-C08A-4CE4-9F26-63A0ED3FA6AE}" dt="2025-10-14T07:11:58.915" v="473" actId="1076"/>
        <pc:sldMkLst>
          <pc:docMk/>
          <pc:sldMk cId="2506347321" sldId="257"/>
        </pc:sldMkLst>
        <pc:spChg chg="mod">
          <ac:chgData name="EFFIE KUO" userId="7ad260c94be3283f" providerId="LiveId" clId="{865C7646-C08A-4CE4-9F26-63A0ED3FA6AE}" dt="2025-10-14T07:11:58.915" v="473" actId="1076"/>
          <ac:spMkLst>
            <pc:docMk/>
            <pc:sldMk cId="2506347321" sldId="257"/>
            <ac:spMk id="2" creationId="{E5868CD2-CA6D-E1D0-C3F6-78A7C30B83D9}"/>
          </ac:spMkLst>
        </pc:spChg>
        <pc:spChg chg="mod">
          <ac:chgData name="EFFIE KUO" userId="7ad260c94be3283f" providerId="LiveId" clId="{865C7646-C08A-4CE4-9F26-63A0ED3FA6AE}" dt="2025-10-14T06:54:40.352" v="198" actId="14100"/>
          <ac:spMkLst>
            <pc:docMk/>
            <pc:sldMk cId="2506347321" sldId="257"/>
            <ac:spMk id="3" creationId="{006470DE-AFC3-F8A7-91DA-9622371E5981}"/>
          </ac:spMkLst>
        </pc:spChg>
        <pc:spChg chg="add mod">
          <ac:chgData name="EFFIE KUO" userId="7ad260c94be3283f" providerId="LiveId" clId="{865C7646-C08A-4CE4-9F26-63A0ED3FA6AE}" dt="2025-10-14T06:56:51.633" v="259" actId="20577"/>
          <ac:spMkLst>
            <pc:docMk/>
            <pc:sldMk cId="2506347321" sldId="257"/>
            <ac:spMk id="4" creationId="{88589D16-318E-202C-92C1-1835A89A8CB2}"/>
          </ac:spMkLst>
        </pc:spChg>
      </pc:sldChg>
      <pc:sldChg chg="addSp modSp mod setBg modClrScheme chgLayout">
        <pc:chgData name="EFFIE KUO" userId="7ad260c94be3283f" providerId="LiveId" clId="{865C7646-C08A-4CE4-9F26-63A0ED3FA6AE}" dt="2025-10-14T07:06:52.772" v="450"/>
        <pc:sldMkLst>
          <pc:docMk/>
          <pc:sldMk cId="2535069855" sldId="258"/>
        </pc:sldMkLst>
        <pc:spChg chg="add mod">
          <ac:chgData name="EFFIE KUO" userId="7ad260c94be3283f" providerId="LiveId" clId="{865C7646-C08A-4CE4-9F26-63A0ED3FA6AE}" dt="2025-10-14T07:06:07.808" v="439" actId="207"/>
          <ac:spMkLst>
            <pc:docMk/>
            <pc:sldMk cId="2535069855" sldId="258"/>
            <ac:spMk id="2" creationId="{58196E49-17A6-0E99-B94E-0AF70511DF95}"/>
          </ac:spMkLst>
        </pc:spChg>
        <pc:spChg chg="add mod">
          <ac:chgData name="EFFIE KUO" userId="7ad260c94be3283f" providerId="LiveId" clId="{865C7646-C08A-4CE4-9F26-63A0ED3FA6AE}" dt="2025-10-14T07:06:27.526" v="441" actId="692"/>
          <ac:spMkLst>
            <pc:docMk/>
            <pc:sldMk cId="2535069855" sldId="258"/>
            <ac:spMk id="3" creationId="{5ADB527A-1726-54AC-AA6A-6AF84CFC0EC4}"/>
          </ac:spMkLst>
        </pc:spChg>
      </pc:sldChg>
      <pc:sldChg chg="modSp new mod">
        <pc:chgData name="EFFIE KUO" userId="7ad260c94be3283f" providerId="LiveId" clId="{865C7646-C08A-4CE4-9F26-63A0ED3FA6AE}" dt="2025-10-14T07:20:53.526" v="569" actId="255"/>
        <pc:sldMkLst>
          <pc:docMk/>
          <pc:sldMk cId="1444461532" sldId="259"/>
        </pc:sldMkLst>
        <pc:spChg chg="mod">
          <ac:chgData name="EFFIE KUO" userId="7ad260c94be3283f" providerId="LiveId" clId="{865C7646-C08A-4CE4-9F26-63A0ED3FA6AE}" dt="2025-10-14T07:20:53.526" v="569" actId="255"/>
          <ac:spMkLst>
            <pc:docMk/>
            <pc:sldMk cId="1444461532" sldId="259"/>
            <ac:spMk id="2" creationId="{6E21F067-D26F-1789-DC72-402E574B2D2B}"/>
          </ac:spMkLst>
        </pc:spChg>
      </pc:sldChg>
      <pc:sldChg chg="modSp new mod">
        <pc:chgData name="EFFIE KUO" userId="7ad260c94be3283f" providerId="LiveId" clId="{865C7646-C08A-4CE4-9F26-63A0ED3FA6AE}" dt="2025-10-14T07:12:25.441" v="477" actId="207"/>
        <pc:sldMkLst>
          <pc:docMk/>
          <pc:sldMk cId="1059693464" sldId="260"/>
        </pc:sldMkLst>
        <pc:spChg chg="mod">
          <ac:chgData name="EFFIE KUO" userId="7ad260c94be3283f" providerId="LiveId" clId="{865C7646-C08A-4CE4-9F26-63A0ED3FA6AE}" dt="2025-10-14T07:12:25.441" v="477" actId="207"/>
          <ac:spMkLst>
            <pc:docMk/>
            <pc:sldMk cId="1059693464" sldId="260"/>
            <ac:spMk id="2" creationId="{23ABAC74-0804-713D-CD5B-10E3233E7B8E}"/>
          </ac:spMkLst>
        </pc:spChg>
      </pc:sldChg>
      <pc:sldChg chg="addSp delSp modSp new mod modClrScheme chgLayout">
        <pc:chgData name="EFFIE KUO" userId="7ad260c94be3283f" providerId="LiveId" clId="{865C7646-C08A-4CE4-9F26-63A0ED3FA6AE}" dt="2025-10-14T07:14:03.018" v="505" actId="20577"/>
        <pc:sldMkLst>
          <pc:docMk/>
          <pc:sldMk cId="1034795415" sldId="261"/>
        </pc:sldMkLst>
        <pc:spChg chg="del mod ord">
          <ac:chgData name="EFFIE KUO" userId="7ad260c94be3283f" providerId="LiveId" clId="{865C7646-C08A-4CE4-9F26-63A0ED3FA6AE}" dt="2025-10-14T07:03:59.164" v="417" actId="700"/>
          <ac:spMkLst>
            <pc:docMk/>
            <pc:sldMk cId="1034795415" sldId="261"/>
            <ac:spMk id="2" creationId="{4E66A6D1-6793-2311-A69B-F0C2FFD6E3FC}"/>
          </ac:spMkLst>
        </pc:spChg>
        <pc:spChg chg="del mod ord">
          <ac:chgData name="EFFIE KUO" userId="7ad260c94be3283f" providerId="LiveId" clId="{865C7646-C08A-4CE4-9F26-63A0ED3FA6AE}" dt="2025-10-14T07:03:59.164" v="417" actId="700"/>
          <ac:spMkLst>
            <pc:docMk/>
            <pc:sldMk cId="1034795415" sldId="261"/>
            <ac:spMk id="3" creationId="{EEAE7726-9AAD-5545-40F2-E53DE8494FC9}"/>
          </ac:spMkLst>
        </pc:spChg>
        <pc:spChg chg="del mod ord">
          <ac:chgData name="EFFIE KUO" userId="7ad260c94be3283f" providerId="LiveId" clId="{865C7646-C08A-4CE4-9F26-63A0ED3FA6AE}" dt="2025-10-14T07:03:59.164" v="417" actId="700"/>
          <ac:spMkLst>
            <pc:docMk/>
            <pc:sldMk cId="1034795415" sldId="261"/>
            <ac:spMk id="4" creationId="{797267E6-B81C-47B7-1CB5-DDDDC3D699B6}"/>
          </ac:spMkLst>
        </pc:spChg>
        <pc:spChg chg="add mod ord">
          <ac:chgData name="EFFIE KUO" userId="7ad260c94be3283f" providerId="LiveId" clId="{865C7646-C08A-4CE4-9F26-63A0ED3FA6AE}" dt="2025-10-14T07:14:03.018" v="505" actId="20577"/>
          <ac:spMkLst>
            <pc:docMk/>
            <pc:sldMk cId="1034795415" sldId="261"/>
            <ac:spMk id="5" creationId="{294860B7-FADB-EB07-BD20-BB57C23D2D20}"/>
          </ac:spMkLst>
        </pc:spChg>
        <pc:spChg chg="add mod ord">
          <ac:chgData name="EFFIE KUO" userId="7ad260c94be3283f" providerId="LiveId" clId="{865C7646-C08A-4CE4-9F26-63A0ED3FA6AE}" dt="2025-10-14T07:03:59.164" v="417" actId="700"/>
          <ac:spMkLst>
            <pc:docMk/>
            <pc:sldMk cId="1034795415" sldId="261"/>
            <ac:spMk id="6" creationId="{F4AB3930-B9F3-80C2-58D1-3E625957FA27}"/>
          </ac:spMkLst>
        </pc:spChg>
        <pc:spChg chg="add mod ord">
          <ac:chgData name="EFFIE KUO" userId="7ad260c94be3283f" providerId="LiveId" clId="{865C7646-C08A-4CE4-9F26-63A0ED3FA6AE}" dt="2025-10-14T07:03:59.164" v="417" actId="700"/>
          <ac:spMkLst>
            <pc:docMk/>
            <pc:sldMk cId="1034795415" sldId="261"/>
            <ac:spMk id="7" creationId="{A48BE01F-DC5D-7446-8476-FD7B5728D500}"/>
          </ac:spMkLst>
        </pc:spChg>
      </pc:sldChg>
      <pc:sldChg chg="delSp modSp new mod">
        <pc:chgData name="EFFIE KUO" userId="7ad260c94be3283f" providerId="LiveId" clId="{865C7646-C08A-4CE4-9F26-63A0ED3FA6AE}" dt="2025-10-14T07:29:50.808" v="586" actId="1076"/>
        <pc:sldMkLst>
          <pc:docMk/>
          <pc:sldMk cId="17027939" sldId="262"/>
        </pc:sldMkLst>
        <pc:spChg chg="mod">
          <ac:chgData name="EFFIE KUO" userId="7ad260c94be3283f" providerId="LiveId" clId="{865C7646-C08A-4CE4-9F26-63A0ED3FA6AE}" dt="2025-10-14T07:21:05.705" v="570" actId="255"/>
          <ac:spMkLst>
            <pc:docMk/>
            <pc:sldMk cId="17027939" sldId="262"/>
            <ac:spMk id="2" creationId="{9A1A25A0-E2BB-8199-7C49-683FAB49B08A}"/>
          </ac:spMkLst>
        </pc:spChg>
        <pc:spChg chg="del">
          <ac:chgData name="EFFIE KUO" userId="7ad260c94be3283f" providerId="LiveId" clId="{865C7646-C08A-4CE4-9F26-63A0ED3FA6AE}" dt="2025-10-14T07:29:40.179" v="584" actId="21"/>
          <ac:spMkLst>
            <pc:docMk/>
            <pc:sldMk cId="17027939" sldId="262"/>
            <ac:spMk id="3" creationId="{A3492511-1AFD-D7DD-B7A3-545F468EBE98}"/>
          </ac:spMkLst>
        </pc:spChg>
        <pc:spChg chg="mod">
          <ac:chgData name="EFFIE KUO" userId="7ad260c94be3283f" providerId="LiveId" clId="{865C7646-C08A-4CE4-9F26-63A0ED3FA6AE}" dt="2025-10-14T07:29:50.808" v="586" actId="1076"/>
          <ac:spMkLst>
            <pc:docMk/>
            <pc:sldMk cId="17027939" sldId="262"/>
            <ac:spMk id="4" creationId="{26D445B0-2F03-6F5A-864A-86B87B02B8CE}"/>
          </ac:spMkLst>
        </pc:spChg>
      </pc:sldChg>
      <pc:sldChg chg="addSp delSp modSp new mod">
        <pc:chgData name="EFFIE KUO" userId="7ad260c94be3283f" providerId="LiveId" clId="{865C7646-C08A-4CE4-9F26-63A0ED3FA6AE}" dt="2025-10-14T07:23:58.576" v="583"/>
        <pc:sldMkLst>
          <pc:docMk/>
          <pc:sldMk cId="2659908130" sldId="263"/>
        </pc:sldMkLst>
        <pc:spChg chg="mod">
          <ac:chgData name="EFFIE KUO" userId="7ad260c94be3283f" providerId="LiveId" clId="{865C7646-C08A-4CE4-9F26-63A0ED3FA6AE}" dt="2025-10-14T07:21:23.350" v="571" actId="255"/>
          <ac:spMkLst>
            <pc:docMk/>
            <pc:sldMk cId="2659908130" sldId="263"/>
            <ac:spMk id="2" creationId="{827F246D-606F-21C1-D646-2AA1928F7E6D}"/>
          </ac:spMkLst>
        </pc:spChg>
        <pc:spChg chg="del">
          <ac:chgData name="EFFIE KUO" userId="7ad260c94be3283f" providerId="LiveId" clId="{865C7646-C08A-4CE4-9F26-63A0ED3FA6AE}" dt="2025-10-14T07:21:47.546" v="572" actId="21"/>
          <ac:spMkLst>
            <pc:docMk/>
            <pc:sldMk cId="2659908130" sldId="263"/>
            <ac:spMk id="3" creationId="{737FB916-48F6-E1C8-9291-84B3FA98CC69}"/>
          </ac:spMkLst>
        </pc:spChg>
        <pc:spChg chg="add del mod">
          <ac:chgData name="EFFIE KUO" userId="7ad260c94be3283f" providerId="LiveId" clId="{865C7646-C08A-4CE4-9F26-63A0ED3FA6AE}" dt="2025-10-14T07:22:27.667" v="578" actId="1076"/>
          <ac:spMkLst>
            <pc:docMk/>
            <pc:sldMk cId="2659908130" sldId="263"/>
            <ac:spMk id="4" creationId="{850260EB-1998-DFA2-29A9-A0E538F98EFF}"/>
          </ac:spMkLst>
        </pc:spChg>
        <pc:spChg chg="add del mod">
          <ac:chgData name="EFFIE KUO" userId="7ad260c94be3283f" providerId="LiveId" clId="{865C7646-C08A-4CE4-9F26-63A0ED3FA6AE}" dt="2025-10-14T07:23:58.576" v="583"/>
          <ac:spMkLst>
            <pc:docMk/>
            <pc:sldMk cId="2659908130" sldId="263"/>
            <ac:spMk id="8" creationId="{831FDD61-7684-B964-7CA8-C71AD18FEFE0}"/>
          </ac:spMkLst>
        </pc:spChg>
        <pc:graphicFrameChg chg="add mod">
          <ac:chgData name="EFFIE KUO" userId="7ad260c94be3283f" providerId="LiveId" clId="{865C7646-C08A-4CE4-9F26-63A0ED3FA6AE}" dt="2025-10-14T07:22:13.925" v="576" actId="1957"/>
          <ac:graphicFrameMkLst>
            <pc:docMk/>
            <pc:sldMk cId="2659908130" sldId="263"/>
            <ac:graphicFrameMk id="7" creationId="{AC72DEEA-B5F0-9520-DAE2-6C9DCB717EA2}"/>
          </ac:graphicFrameMkLst>
        </pc:graphicFrameChg>
      </pc:sldChg>
      <pc:sldChg chg="modSp new mod">
        <pc:chgData name="EFFIE KUO" userId="7ad260c94be3283f" providerId="LiveId" clId="{865C7646-C08A-4CE4-9F26-63A0ED3FA6AE}" dt="2025-10-14T07:20:43.442" v="568" actId="1076"/>
        <pc:sldMkLst>
          <pc:docMk/>
          <pc:sldMk cId="1197035883" sldId="264"/>
        </pc:sldMkLst>
        <pc:spChg chg="mod">
          <ac:chgData name="EFFIE KUO" userId="7ad260c94be3283f" providerId="LiveId" clId="{865C7646-C08A-4CE4-9F26-63A0ED3FA6AE}" dt="2025-10-14T07:20:38.627" v="567" actId="255"/>
          <ac:spMkLst>
            <pc:docMk/>
            <pc:sldMk cId="1197035883" sldId="264"/>
            <ac:spMk id="2" creationId="{3E1604DF-FF26-A005-5A11-488B248CF007}"/>
          </ac:spMkLst>
        </pc:spChg>
        <pc:spChg chg="mod">
          <ac:chgData name="EFFIE KUO" userId="7ad260c94be3283f" providerId="LiveId" clId="{865C7646-C08A-4CE4-9F26-63A0ED3FA6AE}" dt="2025-10-14T07:20:43.442" v="568" actId="1076"/>
          <ac:spMkLst>
            <pc:docMk/>
            <pc:sldMk cId="1197035883" sldId="264"/>
            <ac:spMk id="3" creationId="{621FE1D8-E998-08C4-34AD-1E536D3C709A}"/>
          </ac:spMkLst>
        </pc:spChg>
      </pc:sldChg>
      <pc:sldMasterChg chg="setBg modSldLayout">
        <pc:chgData name="EFFIE KUO" userId="7ad260c94be3283f" providerId="LiveId" clId="{865C7646-C08A-4CE4-9F26-63A0ED3FA6AE}" dt="2025-10-14T07:06:52.772" v="450"/>
        <pc:sldMasterMkLst>
          <pc:docMk/>
          <pc:sldMasterMk cId="0" sldId="2147483648"/>
        </pc:sldMasterMkLst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2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4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5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F3EAB-D14E-4E22-B1FB-C82E2D26BAE5}" type="datetimeFigureOut">
              <a:rPr lang="zh-TW" altLang="en-US" smtClean="0"/>
              <a:t>2025/10/17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F7127-97EC-48E7-92AF-A85E41D5A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337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F7127-97EC-48E7-92AF-A85E41D5AE3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89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F7127-97EC-48E7-92AF-A85E41D5AE3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3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426C9-4CE2-0AE5-B609-2A43908A4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7" y="1036708"/>
            <a:ext cx="4709652" cy="1421280"/>
          </a:xfrm>
        </p:spPr>
        <p:txBody>
          <a:bodyPr/>
          <a:lstStyle/>
          <a:p>
            <a:r>
              <a:rPr lang="en-US" altLang="zh-TW" sz="8800" dirty="0">
                <a:solidFill>
                  <a:schemeClr val="tx1"/>
                </a:solidFill>
              </a:rPr>
              <a:t>Shopping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01A536-8059-C0CD-1926-46074F2CA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14" y="4217043"/>
            <a:ext cx="4778478" cy="81448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zh-TW" altLang="en-US" sz="3600"/>
              <a:t>個人智慧</a:t>
            </a:r>
            <a:r>
              <a:rPr lang="zh-TW" alt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服裝</a:t>
            </a:r>
            <a:r>
              <a:rPr lang="zh-TW" altLang="en-US" sz="3600"/>
              <a:t>線上商務平台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679738-FC90-1656-B332-E11747B7C4BE}"/>
              </a:ext>
            </a:extLst>
          </p:cNvPr>
          <p:cNvSpPr txBox="1"/>
          <p:nvPr/>
        </p:nvSpPr>
        <p:spPr>
          <a:xfrm>
            <a:off x="771834" y="2088396"/>
            <a:ext cx="2487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/>
              <a:t>BUY</a:t>
            </a:r>
            <a:endParaRPr lang="zh-TW" altLang="en-US" sz="880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947D74-9902-880C-C3C5-696D6DB6EBE0}"/>
              </a:ext>
            </a:extLst>
          </p:cNvPr>
          <p:cNvSpPr txBox="1"/>
          <p:nvPr/>
        </p:nvSpPr>
        <p:spPr>
          <a:xfrm>
            <a:off x="712840" y="5395487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指導老師</a:t>
            </a:r>
            <a:r>
              <a:rPr lang="en-US" altLang="zh-TW"/>
              <a:t>:</a:t>
            </a:r>
            <a:r>
              <a:rPr lang="zh-TW" altLang="en-US"/>
              <a:t>張庭禎老師</a:t>
            </a:r>
            <a:endParaRPr lang="en-US" altLang="zh-TW"/>
          </a:p>
          <a:p>
            <a:r>
              <a:rPr lang="zh-TW" altLang="en-US"/>
              <a:t>組長</a:t>
            </a:r>
            <a:r>
              <a:rPr lang="en-US" altLang="zh-TW"/>
              <a:t>:</a:t>
            </a:r>
            <a:r>
              <a:rPr lang="zh-TW" altLang="en-US"/>
              <a:t>翁嘉卿</a:t>
            </a:r>
            <a:endParaRPr lang="en-US" altLang="zh-TW"/>
          </a:p>
          <a:p>
            <a:r>
              <a:rPr lang="zh-TW" altLang="en-US"/>
              <a:t>組員</a:t>
            </a:r>
            <a:r>
              <a:rPr lang="en-US" altLang="zh-TW"/>
              <a:t>:</a:t>
            </a:r>
            <a:r>
              <a:rPr lang="zh-TW" altLang="en-US"/>
              <a:t>林冠志</a:t>
            </a:r>
            <a:r>
              <a:rPr lang="en-US" altLang="zh-TW"/>
              <a:t>,</a:t>
            </a:r>
            <a:r>
              <a:rPr lang="zh-TW" altLang="en-US"/>
              <a:t>賴尚志</a:t>
            </a:r>
            <a:r>
              <a:rPr lang="en-US" altLang="zh-TW"/>
              <a:t>,</a:t>
            </a:r>
            <a:r>
              <a:rPr lang="zh-TW" altLang="en-US"/>
              <a:t>郭玟君</a:t>
            </a:r>
            <a:endParaRPr lang="en-US" altLang="zh-TW"/>
          </a:p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92397E0-DA7C-3915-3500-263C7249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898" y="353961"/>
            <a:ext cx="3917990" cy="5152515"/>
          </a:xfrm>
          <a:prstGeom prst="rect">
            <a:avLst/>
          </a:prstGeom>
          <a:ln>
            <a:gradFill>
              <a:gsLst>
                <a:gs pos="10000">
                  <a:schemeClr val="accent1">
                    <a:lumMod val="6000"/>
                    <a:lumOff val="94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349B378-1678-691A-CE2F-19C1339513CF}"/>
              </a:ext>
            </a:extLst>
          </p:cNvPr>
          <p:cNvSpPr txBox="1"/>
          <p:nvPr/>
        </p:nvSpPr>
        <p:spPr>
          <a:xfrm>
            <a:off x="644014" y="3642362"/>
            <a:ext cx="2172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專案名稱</a:t>
            </a:r>
            <a:r>
              <a:rPr lang="en-US" altLang="zh-TW" sz="280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zh-TW" alt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88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94860B7-FADB-EB07-BD20-BB57C23D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490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>
                <a:solidFill>
                  <a:schemeClr val="tx1"/>
                </a:solidFill>
              </a:rPr>
              <a:t>管理購物車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48BE01F-DC5D-7446-8476-FD7B5728D5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79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A25A0-E2BB-8199-7C49-683FAB49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>
                <a:solidFill>
                  <a:schemeClr val="tx1"/>
                </a:solidFill>
              </a:rPr>
              <a:t>訂單結帳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D445B0-2F03-6F5A-864A-86B87B02B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5441" y="1930400"/>
            <a:ext cx="4184034" cy="3345476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F246D-606F-21C1-D646-2AA1928F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>
                <a:solidFill>
                  <a:schemeClr val="tx1"/>
                </a:solidFill>
              </a:rPr>
              <a:t>訂單完成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0260EB-1998-DFA2-29A9-A0E538F9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8579" y="1639479"/>
            <a:ext cx="3915423" cy="3880773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90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F246D-606F-21C1-D646-2AA1928F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703" y="31966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>
                <a:solidFill>
                  <a:schemeClr val="tx1"/>
                </a:solidFill>
              </a:rPr>
              <a:t>資料庫模型圖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22" y="1113249"/>
            <a:ext cx="7869483" cy="55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5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F246D-606F-21C1-D646-2AA1928F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>
                <a:solidFill>
                  <a:schemeClr val="tx1"/>
                </a:solidFill>
                <a:latin typeface="+mj-ea"/>
              </a:rPr>
              <a:t>專案架構說明（</a:t>
            </a:r>
            <a:r>
              <a:rPr lang="en-US" altLang="zh-TW" sz="4000">
                <a:solidFill>
                  <a:schemeClr val="tx1"/>
                </a:solidFill>
                <a:latin typeface="+mj-ea"/>
              </a:rPr>
              <a:t>Frontend</a:t>
            </a:r>
            <a:r>
              <a:rPr lang="zh-TW" altLang="en-US" sz="4000">
                <a:solidFill>
                  <a:schemeClr val="tx1"/>
                </a:solidFill>
                <a:latin typeface="+mj-ea"/>
              </a:rPr>
              <a:t>）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97" y="1558413"/>
            <a:ext cx="7907771" cy="40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2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F246D-606F-21C1-D646-2AA1928F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  <a:latin typeface="+mj-ea"/>
              </a:rPr>
              <a:t>Frontend</a:t>
            </a:r>
            <a:r>
              <a:rPr lang="zh-TW" altLang="en-US" sz="4000">
                <a:solidFill>
                  <a:schemeClr val="tx1"/>
                </a:solidFill>
                <a:latin typeface="+mj-ea"/>
              </a:rPr>
              <a:t>邏輯架構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0260EB-1998-DFA2-29A9-A0E538F9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65779" y="1706137"/>
            <a:ext cx="7408223" cy="4173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Vue App</a:t>
            </a:r>
          </a:p>
          <a:p>
            <a:pPr marL="0" indent="0">
              <a:buNone/>
            </a:pPr>
            <a:r>
              <a:rPr lang="en-US" altLang="zh-TW" dirty="0"/>
              <a:t> ├── Header </a:t>
            </a:r>
            <a:r>
              <a:rPr lang="zh-TW" altLang="en-US" dirty="0"/>
              <a:t>導覽列（分類 </a:t>
            </a:r>
            <a:r>
              <a:rPr lang="en-US" altLang="zh-TW" dirty="0"/>
              <a:t>/ </a:t>
            </a:r>
            <a:r>
              <a:rPr lang="zh-TW" altLang="en-US" dirty="0"/>
              <a:t>搜尋）</a:t>
            </a:r>
          </a:p>
          <a:p>
            <a:pPr marL="0" indent="0">
              <a:buNone/>
            </a:pPr>
            <a:r>
              <a:rPr lang="zh-TW" altLang="en-US" dirty="0"/>
              <a:t> ├── </a:t>
            </a:r>
            <a:r>
              <a:rPr lang="en-US" altLang="zh-TW" dirty="0"/>
              <a:t>Banner </a:t>
            </a:r>
            <a:r>
              <a:rPr lang="zh-TW" altLang="en-US" dirty="0"/>
              <a:t>輪播區（自動播放 </a:t>
            </a:r>
            <a:r>
              <a:rPr lang="en-US" altLang="zh-TW" dirty="0"/>
              <a:t>+ </a:t>
            </a:r>
            <a:r>
              <a:rPr lang="zh-TW" altLang="en-US" dirty="0"/>
              <a:t>按鈕切換）</a:t>
            </a:r>
          </a:p>
          <a:p>
            <a:pPr marL="0" indent="0">
              <a:buNone/>
            </a:pPr>
            <a:r>
              <a:rPr lang="zh-TW" altLang="en-US" dirty="0"/>
              <a:t> ├── </a:t>
            </a:r>
            <a:r>
              <a:rPr lang="en-US" altLang="zh-TW" dirty="0" err="1"/>
              <a:t>ProductList</a:t>
            </a:r>
            <a:r>
              <a:rPr lang="zh-TW" altLang="en-US" dirty="0"/>
              <a:t>（</a:t>
            </a:r>
            <a:r>
              <a:rPr lang="en-US" altLang="zh-TW" dirty="0"/>
              <a:t>fetch </a:t>
            </a:r>
            <a:r>
              <a:rPr lang="zh-TW" altLang="en-US" dirty="0"/>
              <a:t>後端商品 </a:t>
            </a:r>
            <a:r>
              <a:rPr lang="en-US" altLang="zh-TW" dirty="0"/>
              <a:t>+ </a:t>
            </a:r>
            <a:r>
              <a:rPr lang="zh-TW" altLang="en-US" dirty="0"/>
              <a:t>分頁控制）</a:t>
            </a:r>
          </a:p>
          <a:p>
            <a:pPr marL="0" indent="0">
              <a:buNone/>
            </a:pPr>
            <a:r>
              <a:rPr lang="zh-TW" altLang="en-US" dirty="0"/>
              <a:t> ├── </a:t>
            </a:r>
            <a:r>
              <a:rPr lang="en-US" altLang="zh-TW" dirty="0" err="1"/>
              <a:t>ProductPage</a:t>
            </a:r>
            <a:r>
              <a:rPr lang="zh-TW" altLang="en-US" dirty="0"/>
              <a:t>（顏色尺寸選擇 </a:t>
            </a:r>
            <a:r>
              <a:rPr lang="en-US" altLang="zh-TW" dirty="0"/>
              <a:t>/ </a:t>
            </a:r>
            <a:r>
              <a:rPr lang="zh-TW" altLang="en-US" dirty="0"/>
              <a:t>加入購物車）</a:t>
            </a:r>
          </a:p>
          <a:p>
            <a:pPr marL="0" indent="0">
              <a:buNone/>
            </a:pPr>
            <a:r>
              <a:rPr lang="zh-TW" altLang="en-US" dirty="0"/>
              <a:t> ├── </a:t>
            </a:r>
            <a:r>
              <a:rPr lang="en-US" altLang="zh-TW" dirty="0" err="1"/>
              <a:t>CartPage</a:t>
            </a:r>
            <a:r>
              <a:rPr lang="zh-TW" altLang="en-US" dirty="0"/>
              <a:t>（勾選 </a:t>
            </a:r>
            <a:r>
              <a:rPr lang="en-US" altLang="zh-TW" dirty="0"/>
              <a:t>/ </a:t>
            </a:r>
            <a:r>
              <a:rPr lang="zh-TW" altLang="en-US" dirty="0"/>
              <a:t>數量調整 </a:t>
            </a:r>
            <a:r>
              <a:rPr lang="en-US" altLang="zh-TW" dirty="0"/>
              <a:t>/ </a:t>
            </a:r>
            <a:r>
              <a:rPr lang="zh-TW" altLang="en-US" dirty="0"/>
              <a:t>優惠碼 </a:t>
            </a:r>
            <a:r>
              <a:rPr lang="en-US" altLang="zh-TW" dirty="0"/>
              <a:t>/ </a:t>
            </a:r>
            <a:r>
              <a:rPr lang="zh-TW" altLang="en-US" dirty="0"/>
              <a:t>結帳）</a:t>
            </a:r>
          </a:p>
          <a:p>
            <a:pPr marL="0" indent="0">
              <a:buNone/>
            </a:pPr>
            <a:r>
              <a:rPr lang="zh-TW" altLang="en-US" dirty="0"/>
              <a:t> └── </a:t>
            </a:r>
            <a:r>
              <a:rPr lang="en-US" altLang="zh-TW" dirty="0" err="1"/>
              <a:t>CheckoutPage</a:t>
            </a:r>
            <a:r>
              <a:rPr lang="zh-TW" altLang="en-US" dirty="0"/>
              <a:t>（表單 </a:t>
            </a:r>
            <a:r>
              <a:rPr lang="en-US" altLang="zh-TW" dirty="0"/>
              <a:t>+ </a:t>
            </a:r>
            <a:r>
              <a:rPr lang="zh-TW" altLang="en-US" dirty="0"/>
              <a:t>訂單摘要）</a:t>
            </a:r>
          </a:p>
        </p:txBody>
      </p:sp>
    </p:spTree>
    <p:extLst>
      <p:ext uri="{BB962C8B-B14F-4D97-AF65-F5344CB8AC3E}">
        <p14:creationId xmlns:p14="http://schemas.microsoft.com/office/powerpoint/2010/main" val="1240986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3091" y="219308"/>
            <a:ext cx="8544725" cy="639337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           </a:t>
            </a:r>
            <a:r>
              <a:rPr lang="zh-TW" altLang="en-US" sz="4400" dirty="0">
                <a:solidFill>
                  <a:schemeClr val="tx1"/>
                </a:solidFill>
                <a:latin typeface="+mj-ea"/>
              </a:rPr>
              <a:t>專案架構說明（</a:t>
            </a:r>
            <a:r>
              <a:rPr lang="en-US" altLang="zh-TW" sz="4400" dirty="0">
                <a:solidFill>
                  <a:schemeClr val="tx1"/>
                </a:solidFill>
                <a:latin typeface="+mj-ea"/>
              </a:rPr>
              <a:t>Backend</a:t>
            </a:r>
            <a:r>
              <a:rPr lang="zh-TW" altLang="en-US" sz="4400" dirty="0">
                <a:solidFill>
                  <a:schemeClr val="tx1"/>
                </a:solidFill>
                <a:latin typeface="+mj-ea"/>
              </a:rPr>
              <a:t>）</a:t>
            </a:r>
            <a:endParaRPr lang="zh-TW" altLang="en-US" sz="4400" dirty="0">
              <a:latin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46074" y="1051452"/>
            <a:ext cx="69317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dirty="0">
                <a:latin typeface="CIDFont+F5"/>
              </a:rPr>
              <a:t>├─ controller   // REST API </a:t>
            </a:r>
            <a:r>
              <a:rPr lang="zh-TW" altLang="en-US" sz="1600" dirty="0">
                <a:latin typeface="CIDFont+F5"/>
              </a:rPr>
              <a:t>控制器</a:t>
            </a:r>
          </a:p>
          <a:p>
            <a:r>
              <a:rPr lang="zh-TW" altLang="en-US" sz="1600" dirty="0">
                <a:latin typeface="CIDFont+F5"/>
              </a:rPr>
              <a:t>│   ├─ 使用者</a:t>
            </a:r>
            <a:r>
              <a:rPr lang="en-US" altLang="zh-TW" sz="1600" dirty="0">
                <a:latin typeface="CIDFont+F5"/>
              </a:rPr>
              <a:t>controller.java</a:t>
            </a:r>
          </a:p>
          <a:p>
            <a:r>
              <a:rPr lang="en-US" altLang="zh-TW" sz="1600" dirty="0">
                <a:latin typeface="CIDFont+F5"/>
              </a:rPr>
              <a:t>│   ├─ </a:t>
            </a:r>
            <a:r>
              <a:rPr lang="zh-TW" altLang="en-US" sz="1600" dirty="0">
                <a:latin typeface="CIDFont+F5"/>
              </a:rPr>
              <a:t>商品</a:t>
            </a:r>
            <a:r>
              <a:rPr lang="en-US" altLang="zh-TW" sz="1600" dirty="0">
                <a:latin typeface="CIDFont+F5"/>
              </a:rPr>
              <a:t>controller.java</a:t>
            </a:r>
          </a:p>
          <a:p>
            <a:r>
              <a:rPr lang="en-US" altLang="zh-TW" sz="1600" dirty="0">
                <a:latin typeface="CIDFont+F5"/>
              </a:rPr>
              <a:t>│   ├─ </a:t>
            </a:r>
            <a:r>
              <a:rPr lang="zh-TW" altLang="en-US" sz="1600" dirty="0">
                <a:latin typeface="CIDFont+F5"/>
              </a:rPr>
              <a:t>購物車</a:t>
            </a:r>
            <a:r>
              <a:rPr lang="en-US" altLang="zh-TW" sz="1600" dirty="0">
                <a:latin typeface="CIDFont+F5"/>
              </a:rPr>
              <a:t>controller.java</a:t>
            </a:r>
          </a:p>
          <a:p>
            <a:r>
              <a:rPr lang="en-US" altLang="zh-TW" sz="1600" dirty="0">
                <a:latin typeface="CIDFont+F5"/>
              </a:rPr>
              <a:t>│   └─ </a:t>
            </a:r>
            <a:r>
              <a:rPr lang="zh-TW" altLang="en-US" sz="1600" dirty="0">
                <a:latin typeface="CIDFont+F5"/>
              </a:rPr>
              <a:t>訂單</a:t>
            </a:r>
            <a:r>
              <a:rPr lang="en-US" altLang="zh-TW" sz="1600" dirty="0">
                <a:latin typeface="CIDFont+F5"/>
              </a:rPr>
              <a:t>controller.java</a:t>
            </a:r>
          </a:p>
          <a:p>
            <a:r>
              <a:rPr lang="en-US" altLang="zh-TW" sz="1600" dirty="0">
                <a:latin typeface="CIDFont+F5"/>
              </a:rPr>
              <a:t>├─ dao          // </a:t>
            </a:r>
            <a:r>
              <a:rPr lang="zh-TW" altLang="en-US" sz="1600" dirty="0">
                <a:latin typeface="CIDFont+F5"/>
              </a:rPr>
              <a:t>資料存取層 </a:t>
            </a:r>
            <a:r>
              <a:rPr lang="en-US" altLang="zh-TW" sz="1600" dirty="0">
                <a:latin typeface="CIDFont+F5"/>
              </a:rPr>
              <a:t>(Repository/Service)</a:t>
            </a:r>
          </a:p>
          <a:p>
            <a:r>
              <a:rPr lang="en-US" altLang="zh-TW" sz="1600" dirty="0">
                <a:latin typeface="CIDFont+F5"/>
              </a:rPr>
              <a:t>│   ├─ </a:t>
            </a:r>
            <a:r>
              <a:rPr lang="zh-TW" altLang="en-US" sz="1600" dirty="0">
                <a:latin typeface="CIDFont+F5"/>
              </a:rPr>
              <a:t>使用者</a:t>
            </a:r>
            <a:r>
              <a:rPr lang="en-US" altLang="zh-TW" sz="1600" dirty="0">
                <a:latin typeface="CIDFont+F5"/>
              </a:rPr>
              <a:t>dao.java</a:t>
            </a:r>
          </a:p>
          <a:p>
            <a:r>
              <a:rPr lang="en-US" altLang="zh-TW" sz="1600" dirty="0">
                <a:latin typeface="CIDFont+F5"/>
              </a:rPr>
              <a:t>│   ├─ </a:t>
            </a:r>
            <a:r>
              <a:rPr lang="zh-TW" altLang="en-US" sz="1600" dirty="0">
                <a:latin typeface="CIDFont+F5"/>
              </a:rPr>
              <a:t>商品</a:t>
            </a:r>
            <a:r>
              <a:rPr lang="en-US" altLang="zh-TW" sz="1600" dirty="0">
                <a:latin typeface="CIDFont+F5"/>
              </a:rPr>
              <a:t>dao.java</a:t>
            </a:r>
          </a:p>
          <a:p>
            <a:r>
              <a:rPr lang="en-US" altLang="zh-TW" sz="1600" dirty="0">
                <a:latin typeface="CIDFont+F5"/>
              </a:rPr>
              <a:t>│   ├─ </a:t>
            </a:r>
            <a:r>
              <a:rPr lang="zh-TW" altLang="en-US" sz="1600" dirty="0">
                <a:latin typeface="CIDFont+F5"/>
              </a:rPr>
              <a:t>購物車</a:t>
            </a:r>
            <a:r>
              <a:rPr lang="en-US" altLang="zh-TW" sz="1600" dirty="0">
                <a:latin typeface="CIDFont+F5"/>
              </a:rPr>
              <a:t>dao.java</a:t>
            </a:r>
          </a:p>
          <a:p>
            <a:r>
              <a:rPr lang="en-US" altLang="zh-TW" sz="1600" dirty="0">
                <a:latin typeface="CIDFont+F5"/>
              </a:rPr>
              <a:t>│   └─ </a:t>
            </a:r>
            <a:r>
              <a:rPr lang="zh-TW" altLang="en-US" sz="1600" dirty="0">
                <a:latin typeface="CIDFont+F5"/>
              </a:rPr>
              <a:t>訂單</a:t>
            </a:r>
            <a:r>
              <a:rPr lang="en-US" altLang="zh-TW" sz="1600" dirty="0">
                <a:latin typeface="CIDFont+F5"/>
              </a:rPr>
              <a:t>dao.java</a:t>
            </a:r>
          </a:p>
          <a:p>
            <a:r>
              <a:rPr lang="en-US" altLang="zh-TW" sz="1600" dirty="0">
                <a:latin typeface="CIDFont+F5"/>
              </a:rPr>
              <a:t>├─ </a:t>
            </a:r>
            <a:r>
              <a:rPr lang="en-US" altLang="zh-TW" sz="1600" dirty="0" err="1">
                <a:latin typeface="CIDFont+F5"/>
              </a:rPr>
              <a:t>dto</a:t>
            </a:r>
            <a:r>
              <a:rPr lang="en-US" altLang="zh-TW" sz="1600" dirty="0">
                <a:latin typeface="CIDFont+F5"/>
              </a:rPr>
              <a:t>          // Data Transfer Object</a:t>
            </a:r>
            <a:r>
              <a:rPr lang="zh-TW" altLang="en-US" sz="1600" dirty="0">
                <a:latin typeface="CIDFont+F5"/>
              </a:rPr>
              <a:t>，對應 </a:t>
            </a:r>
            <a:r>
              <a:rPr lang="en-US" altLang="zh-TW" sz="1600" dirty="0">
                <a:latin typeface="CIDFont+F5"/>
              </a:rPr>
              <a:t>JSON API</a:t>
            </a:r>
          </a:p>
          <a:p>
            <a:r>
              <a:rPr lang="en-US" altLang="zh-TW" sz="1600" dirty="0">
                <a:latin typeface="CIDFont+F5"/>
              </a:rPr>
              <a:t>│   ├─ </a:t>
            </a:r>
            <a:r>
              <a:rPr lang="zh-TW" altLang="en-US" sz="1600" dirty="0">
                <a:latin typeface="CIDFont+F5"/>
              </a:rPr>
              <a:t>使用者</a:t>
            </a:r>
            <a:r>
              <a:rPr lang="en-US" altLang="zh-TW" sz="1600" dirty="0">
                <a:latin typeface="CIDFont+F5"/>
              </a:rPr>
              <a:t>dto.java</a:t>
            </a:r>
          </a:p>
          <a:p>
            <a:r>
              <a:rPr lang="en-US" altLang="zh-TW" sz="1600" dirty="0">
                <a:latin typeface="CIDFont+F5"/>
              </a:rPr>
              <a:t>│   ├─ </a:t>
            </a:r>
            <a:r>
              <a:rPr lang="zh-TW" altLang="en-US" sz="1600" dirty="0">
                <a:latin typeface="CIDFont+F5"/>
              </a:rPr>
              <a:t>商品</a:t>
            </a:r>
            <a:r>
              <a:rPr lang="en-US" altLang="zh-TW" sz="1600" dirty="0">
                <a:latin typeface="CIDFont+F5"/>
              </a:rPr>
              <a:t>dto.java</a:t>
            </a:r>
          </a:p>
          <a:p>
            <a:r>
              <a:rPr lang="en-US" altLang="zh-TW" sz="1600" dirty="0">
                <a:latin typeface="CIDFont+F5"/>
              </a:rPr>
              <a:t>│   ├─ </a:t>
            </a:r>
            <a:r>
              <a:rPr lang="zh-TW" altLang="en-US" sz="1600" dirty="0">
                <a:latin typeface="CIDFont+F5"/>
              </a:rPr>
              <a:t>購物車</a:t>
            </a:r>
            <a:r>
              <a:rPr lang="en-US" altLang="zh-TW" sz="1600" dirty="0">
                <a:latin typeface="CIDFont+F5"/>
              </a:rPr>
              <a:t>dto.java</a:t>
            </a:r>
          </a:p>
          <a:p>
            <a:r>
              <a:rPr lang="en-US" altLang="zh-TW" sz="1600" dirty="0">
                <a:latin typeface="CIDFont+F5"/>
              </a:rPr>
              <a:t>│   └─ </a:t>
            </a:r>
            <a:r>
              <a:rPr lang="zh-TW" altLang="en-US" sz="1600" dirty="0">
                <a:latin typeface="CIDFont+F5"/>
              </a:rPr>
              <a:t>訂單</a:t>
            </a:r>
            <a:r>
              <a:rPr lang="en-US" altLang="zh-TW" sz="1600" dirty="0">
                <a:latin typeface="CIDFont+F5"/>
              </a:rPr>
              <a:t>dto.java</a:t>
            </a:r>
          </a:p>
          <a:p>
            <a:r>
              <a:rPr lang="en-US" altLang="zh-TW" sz="1600" dirty="0">
                <a:latin typeface="CIDFont+F5"/>
              </a:rPr>
              <a:t>├─ model        // JPA Entity</a:t>
            </a:r>
          </a:p>
          <a:p>
            <a:r>
              <a:rPr lang="en-US" altLang="zh-TW" sz="1600" dirty="0">
                <a:latin typeface="CIDFont+F5"/>
              </a:rPr>
              <a:t>│   ├─ </a:t>
            </a:r>
            <a:r>
              <a:rPr lang="zh-TW" altLang="en-US" sz="1600" dirty="0">
                <a:latin typeface="CIDFont+F5"/>
              </a:rPr>
              <a:t>使用者</a:t>
            </a:r>
            <a:r>
              <a:rPr lang="en-US" altLang="zh-TW" sz="1600" dirty="0">
                <a:latin typeface="CIDFont+F5"/>
              </a:rPr>
              <a:t>.java</a:t>
            </a:r>
          </a:p>
          <a:p>
            <a:r>
              <a:rPr lang="en-US" altLang="zh-TW" sz="1600" dirty="0">
                <a:latin typeface="CIDFont+F5"/>
              </a:rPr>
              <a:t>│   ├─ </a:t>
            </a:r>
            <a:r>
              <a:rPr lang="zh-TW" altLang="en-US" sz="1600" dirty="0">
                <a:latin typeface="CIDFont+F5"/>
              </a:rPr>
              <a:t>商品</a:t>
            </a:r>
            <a:r>
              <a:rPr lang="en-US" altLang="zh-TW" sz="1600" dirty="0">
                <a:latin typeface="CIDFont+F5"/>
              </a:rPr>
              <a:t>.java</a:t>
            </a:r>
          </a:p>
          <a:p>
            <a:r>
              <a:rPr lang="en-US" altLang="zh-TW" sz="1600" dirty="0">
                <a:latin typeface="CIDFont+F5"/>
              </a:rPr>
              <a:t>│   ├─ </a:t>
            </a:r>
            <a:r>
              <a:rPr lang="zh-TW" altLang="en-US" sz="1600" dirty="0">
                <a:latin typeface="CIDFont+F5"/>
              </a:rPr>
              <a:t>購物車</a:t>
            </a:r>
            <a:r>
              <a:rPr lang="en-US" altLang="zh-TW" sz="1600" dirty="0">
                <a:latin typeface="CIDFont+F5"/>
              </a:rPr>
              <a:t>.java</a:t>
            </a:r>
          </a:p>
          <a:p>
            <a:r>
              <a:rPr lang="en-US" altLang="zh-TW" sz="1600" dirty="0">
                <a:latin typeface="CIDFont+F5"/>
              </a:rPr>
              <a:t>│   └─ </a:t>
            </a:r>
            <a:r>
              <a:rPr lang="zh-TW" altLang="en-US" sz="1600" dirty="0">
                <a:latin typeface="CIDFont+F5"/>
              </a:rPr>
              <a:t>訂單</a:t>
            </a:r>
            <a:r>
              <a:rPr lang="en-US" altLang="zh-TW" sz="1600" dirty="0">
                <a:latin typeface="CIDFont+F5"/>
              </a:rPr>
              <a:t>.java</a:t>
            </a:r>
          </a:p>
          <a:p>
            <a:r>
              <a:rPr lang="en-US" altLang="zh-TW" sz="1600" dirty="0">
                <a:latin typeface="CIDFont+F5"/>
              </a:rPr>
              <a:t>└─ </a:t>
            </a:r>
            <a:r>
              <a:rPr lang="en-US" altLang="zh-TW" sz="1600" dirty="0" err="1">
                <a:latin typeface="CIDFont+F5"/>
              </a:rPr>
              <a:t>myinterface</a:t>
            </a:r>
            <a:r>
              <a:rPr lang="en-US" altLang="zh-TW" sz="1600" dirty="0">
                <a:latin typeface="CIDFont+F5"/>
              </a:rPr>
              <a:t>  // </a:t>
            </a:r>
            <a:r>
              <a:rPr lang="zh-TW" altLang="en-US" sz="1600" dirty="0">
                <a:latin typeface="CIDFont+F5"/>
              </a:rPr>
              <a:t>可擴充 </a:t>
            </a:r>
            <a:r>
              <a:rPr lang="en-US" altLang="zh-TW" sz="1600" dirty="0">
                <a:latin typeface="CIDFont+F5"/>
              </a:rPr>
              <a:t>Repository </a:t>
            </a:r>
            <a:r>
              <a:rPr lang="zh-TW" altLang="en-US" sz="1600" dirty="0">
                <a:latin typeface="CIDFont+F5"/>
              </a:rPr>
              <a:t>接口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8107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B225AF0-373C-12F0-E399-7457A2884ECE}"/>
              </a:ext>
            </a:extLst>
          </p:cNvPr>
          <p:cNvSpPr txBox="1"/>
          <p:nvPr/>
        </p:nvSpPr>
        <p:spPr>
          <a:xfrm>
            <a:off x="1801761" y="503592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 </a:t>
            </a:r>
            <a:r>
              <a:rPr lang="zh-TW" altLang="en-US" sz="3200" b="1" dirty="0">
                <a:solidFill>
                  <a:schemeClr val="tx1"/>
                </a:solidFill>
                <a:latin typeface="+mj-ea"/>
              </a:rPr>
              <a:t>專案架構說明（</a:t>
            </a:r>
            <a:r>
              <a:rPr lang="en-US" altLang="zh-TW" sz="3200" b="1" dirty="0">
                <a:solidFill>
                  <a:schemeClr val="tx1"/>
                </a:solidFill>
                <a:latin typeface="+mj-ea"/>
              </a:rPr>
              <a:t>Backend</a:t>
            </a:r>
            <a:r>
              <a:rPr lang="zh-TW" altLang="en-US" sz="3200" b="1" dirty="0">
                <a:solidFill>
                  <a:schemeClr val="tx1"/>
                </a:solidFill>
                <a:latin typeface="+mj-ea"/>
              </a:rPr>
              <a:t>）</a:t>
            </a:r>
            <a:endParaRPr lang="zh-TW" altLang="en-US" sz="32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948A4B-FECB-1D8F-A5C8-50CA08C03DDC}"/>
              </a:ext>
            </a:extLst>
          </p:cNvPr>
          <p:cNvSpPr txBox="1"/>
          <p:nvPr/>
        </p:nvSpPr>
        <p:spPr>
          <a:xfrm>
            <a:off x="1406013" y="1165311"/>
            <a:ext cx="73643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TW" altLang="en-US" sz="2000" b="1" dirty="0"/>
              <a:t>整體結構：採用分層架構設計（</a:t>
            </a:r>
            <a:r>
              <a:rPr lang="en-US" altLang="zh-TW" sz="2000" b="1" dirty="0"/>
              <a:t>MVC + Repository / Service</a:t>
            </a:r>
            <a:r>
              <a:rPr lang="zh-TW" altLang="en-US" sz="2000" b="1" dirty="0"/>
              <a:t>）</a:t>
            </a:r>
            <a:br>
              <a:rPr lang="en-US" altLang="zh-TW" sz="2000" dirty="0"/>
            </a:br>
            <a:r>
              <a:rPr lang="zh-TW" altLang="en-US" sz="2000" dirty="0"/>
              <a:t>主要包含四層模組：</a:t>
            </a:r>
            <a:r>
              <a:rPr lang="en-US" altLang="zh-TW" sz="2000" dirty="0"/>
              <a:t>Controller</a:t>
            </a:r>
            <a:r>
              <a:rPr lang="zh-TW" altLang="en-US" sz="2000" dirty="0"/>
              <a:t>、</a:t>
            </a:r>
            <a:r>
              <a:rPr lang="en-US" altLang="zh-TW" sz="2000" dirty="0"/>
              <a:t>DAO</a:t>
            </a:r>
            <a:r>
              <a:rPr lang="zh-TW" altLang="en-US" sz="2000" dirty="0"/>
              <a:t>、</a:t>
            </a:r>
            <a:r>
              <a:rPr lang="en-US" altLang="zh-TW" sz="2000" dirty="0"/>
              <a:t>DTO</a:t>
            </a:r>
            <a:r>
              <a:rPr lang="zh-TW" altLang="en-US" sz="2000" dirty="0"/>
              <a:t>、</a:t>
            </a:r>
            <a:r>
              <a:rPr lang="en-US" altLang="zh-TW" sz="2000" dirty="0"/>
              <a:t>Model</a:t>
            </a:r>
            <a:r>
              <a:rPr lang="zh-TW" altLang="en-US" sz="2000" dirty="0"/>
              <a:t>，以及 </a:t>
            </a:r>
            <a:r>
              <a:rPr lang="en-US" altLang="zh-TW" sz="2000" dirty="0"/>
              <a:t>Repository </a:t>
            </a:r>
            <a:r>
              <a:rPr lang="zh-TW" altLang="en-US" sz="2000" dirty="0"/>
              <a:t>介面層。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6E0F49D-9DF6-EB81-F5AE-AE05566CD0AB}"/>
              </a:ext>
            </a:extLst>
          </p:cNvPr>
          <p:cNvSpPr txBox="1"/>
          <p:nvPr/>
        </p:nvSpPr>
        <p:spPr>
          <a:xfrm>
            <a:off x="1890252" y="2321004"/>
            <a:ext cx="610091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b="1" dirty="0"/>
              <a:t>Controller</a:t>
            </a:r>
            <a:r>
              <a:rPr lang="zh-TW" altLang="en-US" b="1" dirty="0"/>
              <a:t>（</a:t>
            </a:r>
            <a:r>
              <a:rPr lang="en-US" altLang="zh-TW" b="1" dirty="0"/>
              <a:t>REST API </a:t>
            </a:r>
            <a:r>
              <a:rPr lang="zh-TW" altLang="en-US" b="1" dirty="0"/>
              <a:t>控制層）</a:t>
            </a:r>
          </a:p>
          <a:p>
            <a:pPr>
              <a:buNone/>
            </a:pPr>
            <a:r>
              <a:rPr lang="zh-TW" altLang="en-US" sz="2000" dirty="0"/>
              <a:t>負責接收前端請求並回傳結果。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ourier New" panose="02070309020205020404" pitchFamily="49" charset="0"/>
              </a:rPr>
              <a:t>UserController.java</a:t>
            </a:r>
            <a:r>
              <a:rPr lang="zh-TW" altLang="en-US" sz="2000" dirty="0"/>
              <a:t>　→ 處理會員登入、註冊等功能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ourier New" panose="02070309020205020404" pitchFamily="49" charset="0"/>
              </a:rPr>
              <a:t>ProductController.java</a:t>
            </a:r>
            <a:r>
              <a:rPr lang="zh-TW" altLang="en-US" sz="2000" dirty="0"/>
              <a:t>　→ 商品查詢與分類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ourier New" panose="02070309020205020404" pitchFamily="49" charset="0"/>
              </a:rPr>
              <a:t>CartController.java</a:t>
            </a:r>
            <a:r>
              <a:rPr lang="zh-TW" altLang="en-US" sz="2000" dirty="0"/>
              <a:t>　→ 購物車操作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ourier New" panose="02070309020205020404" pitchFamily="49" charset="0"/>
              </a:rPr>
              <a:t>OrderController.java</a:t>
            </a:r>
            <a:r>
              <a:rPr lang="zh-TW" altLang="en-US" sz="2000" dirty="0"/>
              <a:t>　→ 訂單建立與查詢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C355DAD-813E-F2D9-F351-563F589792B8}"/>
              </a:ext>
            </a:extLst>
          </p:cNvPr>
          <p:cNvSpPr txBox="1"/>
          <p:nvPr/>
        </p:nvSpPr>
        <p:spPr>
          <a:xfrm>
            <a:off x="1890252" y="4531487"/>
            <a:ext cx="6100916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zh-TW" b="1" dirty="0"/>
              <a:t>DAO</a:t>
            </a:r>
            <a:r>
              <a:rPr lang="zh-TW" altLang="en-US" b="1" dirty="0"/>
              <a:t>（資料存取層 </a:t>
            </a:r>
            <a:r>
              <a:rPr lang="en-US" altLang="zh-TW" b="1" dirty="0"/>
              <a:t>Repository / Service</a:t>
            </a:r>
            <a:r>
              <a:rPr lang="zh-TW" altLang="en-US" b="1" dirty="0"/>
              <a:t>）</a:t>
            </a:r>
          </a:p>
          <a:p>
            <a:pPr>
              <a:buNone/>
            </a:pPr>
            <a:r>
              <a:rPr lang="zh-TW" altLang="en-US" sz="2000" dirty="0"/>
              <a:t>封裝資料庫操作邏輯，與資料表互動。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ourier New" panose="02070309020205020404" pitchFamily="49" charset="0"/>
              </a:rPr>
              <a:t>UserDao.java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ourier New" panose="02070309020205020404" pitchFamily="49" charset="0"/>
              </a:rPr>
              <a:t>ProductDao.java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ourier New" panose="02070309020205020404" pitchFamily="49" charset="0"/>
              </a:rPr>
              <a:t>CartDao.java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ourier New" panose="02070309020205020404" pitchFamily="49" charset="0"/>
              </a:rPr>
              <a:t>OrderDao.java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236585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35169B-FD1C-F95A-E6B3-737B74238FE9}"/>
              </a:ext>
            </a:extLst>
          </p:cNvPr>
          <p:cNvSpPr txBox="1"/>
          <p:nvPr/>
        </p:nvSpPr>
        <p:spPr>
          <a:xfrm>
            <a:off x="2096729" y="601915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chemeClr val="tx1"/>
                </a:solidFill>
              </a:rPr>
              <a:t> </a:t>
            </a:r>
            <a:r>
              <a:rPr lang="zh-TW" altLang="en-US" sz="3200" b="1" dirty="0">
                <a:solidFill>
                  <a:schemeClr val="tx1"/>
                </a:solidFill>
                <a:latin typeface="+mj-ea"/>
              </a:rPr>
              <a:t>專案架構說明（</a:t>
            </a:r>
            <a:r>
              <a:rPr lang="en-US" altLang="zh-TW" sz="3200" b="1" dirty="0">
                <a:solidFill>
                  <a:schemeClr val="tx1"/>
                </a:solidFill>
                <a:latin typeface="+mj-ea"/>
              </a:rPr>
              <a:t>Backend</a:t>
            </a:r>
            <a:r>
              <a:rPr lang="zh-TW" altLang="en-US" sz="3200" b="1" dirty="0">
                <a:solidFill>
                  <a:schemeClr val="tx1"/>
                </a:solidFill>
                <a:latin typeface="+mj-ea"/>
              </a:rPr>
              <a:t>）</a:t>
            </a:r>
            <a:endParaRPr lang="zh-TW" altLang="en-US" sz="32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7A5590-19D4-E495-DCAF-3B764F444775}"/>
              </a:ext>
            </a:extLst>
          </p:cNvPr>
          <p:cNvSpPr txBox="1"/>
          <p:nvPr/>
        </p:nvSpPr>
        <p:spPr>
          <a:xfrm>
            <a:off x="2096729" y="1394088"/>
            <a:ext cx="61009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TW" sz="2000" b="1" dirty="0"/>
              <a:t>DTO</a:t>
            </a:r>
            <a:r>
              <a:rPr lang="zh-TW" altLang="en-US" sz="2000" b="1" dirty="0"/>
              <a:t>（</a:t>
            </a:r>
            <a:r>
              <a:rPr lang="en-US" altLang="zh-TW" sz="2000" b="1" dirty="0"/>
              <a:t>Data Transfer Object</a:t>
            </a:r>
            <a:r>
              <a:rPr lang="zh-TW" altLang="en-US" sz="2000" b="1" dirty="0"/>
              <a:t>）</a:t>
            </a:r>
          </a:p>
          <a:p>
            <a:pPr>
              <a:buNone/>
            </a:pPr>
            <a:r>
              <a:rPr lang="zh-TW" altLang="en-US" sz="2000" dirty="0"/>
              <a:t>負責資料交換與 </a:t>
            </a:r>
            <a:r>
              <a:rPr lang="en-US" altLang="zh-TW" sz="2000" dirty="0"/>
              <a:t>JSON </a:t>
            </a:r>
            <a:r>
              <a:rPr lang="zh-TW" altLang="en-US" sz="2000" dirty="0"/>
              <a:t>對應，用於 </a:t>
            </a:r>
            <a:r>
              <a:rPr lang="en-US" altLang="zh-TW" sz="2000" dirty="0"/>
              <a:t>API </a:t>
            </a:r>
            <a:r>
              <a:rPr lang="zh-TW" altLang="en-US" sz="2000" dirty="0"/>
              <a:t>傳輸資料。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ourier New" panose="02070309020205020404" pitchFamily="49" charset="0"/>
              </a:rPr>
              <a:t>UserDto.java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ourier New" panose="02070309020205020404" pitchFamily="49" charset="0"/>
              </a:rPr>
              <a:t>ProductDto.java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ourier New" panose="02070309020205020404" pitchFamily="49" charset="0"/>
              </a:rPr>
              <a:t>CartDto.java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ourier New" panose="02070309020205020404" pitchFamily="49" charset="0"/>
              </a:rPr>
              <a:t>OrderDto.java</a:t>
            </a:r>
            <a:endParaRPr lang="en-US" altLang="zh-TW" sz="2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223D53-8348-6C78-E35E-F61F9F69A742}"/>
              </a:ext>
            </a:extLst>
          </p:cNvPr>
          <p:cNvSpPr txBox="1"/>
          <p:nvPr/>
        </p:nvSpPr>
        <p:spPr>
          <a:xfrm>
            <a:off x="2096729" y="3429000"/>
            <a:ext cx="61009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TW" sz="2000" b="1" dirty="0"/>
              <a:t>Model</a:t>
            </a:r>
            <a:r>
              <a:rPr lang="zh-TW" altLang="en-US" sz="2000" b="1" dirty="0"/>
              <a:t>（</a:t>
            </a:r>
            <a:r>
              <a:rPr lang="en-US" altLang="zh-TW" sz="2000" b="1" dirty="0"/>
              <a:t>JPA Entity </a:t>
            </a:r>
            <a:r>
              <a:rPr lang="zh-TW" altLang="en-US" sz="2000" b="1" dirty="0"/>
              <a:t>實體類別）</a:t>
            </a:r>
          </a:p>
          <a:p>
            <a:pPr>
              <a:buNone/>
            </a:pPr>
            <a:r>
              <a:rPr lang="zh-TW" altLang="en-US" sz="2000" dirty="0"/>
              <a:t>對應資料庫中的表格欄位。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ourier New" panose="02070309020205020404" pitchFamily="49" charset="0"/>
              </a:rPr>
              <a:t>User.java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ourier New" panose="02070309020205020404" pitchFamily="49" charset="0"/>
              </a:rPr>
              <a:t>Product.java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ourier New" panose="02070309020205020404" pitchFamily="49" charset="0"/>
              </a:rPr>
              <a:t>Cart.java</a:t>
            </a:r>
            <a:endParaRPr lang="en-US" altLang="zh-TW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Courier New" panose="02070309020205020404" pitchFamily="49" charset="0"/>
              </a:rPr>
              <a:t>Order.java</a:t>
            </a:r>
            <a:endParaRPr lang="en-US" altLang="zh-TW" sz="20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67134F8-45C1-A383-5DAC-A786F0BC6072}"/>
              </a:ext>
            </a:extLst>
          </p:cNvPr>
          <p:cNvSpPr txBox="1"/>
          <p:nvPr/>
        </p:nvSpPr>
        <p:spPr>
          <a:xfrm>
            <a:off x="2096729" y="5330383"/>
            <a:ext cx="61009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TW" sz="2000" b="1" dirty="0" err="1"/>
              <a:t>MyInterface</a:t>
            </a:r>
            <a:endParaRPr lang="en-US" altLang="zh-TW" sz="2000" b="1" dirty="0"/>
          </a:p>
          <a:p>
            <a:pPr>
              <a:buNone/>
            </a:pPr>
            <a:r>
              <a:rPr lang="zh-TW" altLang="en-US" sz="2000" dirty="0"/>
              <a:t>定義可擴充的 </a:t>
            </a:r>
            <a:r>
              <a:rPr lang="en-US" altLang="zh-TW" sz="2000" dirty="0"/>
              <a:t>Repository </a:t>
            </a:r>
            <a:r>
              <a:rPr lang="zh-TW" altLang="en-US" sz="2000" dirty="0"/>
              <a:t>介面，支援資料存取與查詢操作。</a:t>
            </a:r>
          </a:p>
        </p:txBody>
      </p:sp>
    </p:spTree>
    <p:extLst>
      <p:ext uri="{BB962C8B-B14F-4D97-AF65-F5344CB8AC3E}">
        <p14:creationId xmlns:p14="http://schemas.microsoft.com/office/powerpoint/2010/main" val="108087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4242" y="353122"/>
            <a:ext cx="8544725" cy="639337"/>
          </a:xfrm>
        </p:spPr>
        <p:txBody>
          <a:bodyPr>
            <a:normAutofit fontScale="90000"/>
          </a:bodyPr>
          <a:lstStyle/>
          <a:p>
            <a:r>
              <a:rPr lang="en-US" altLang="zh-TW">
                <a:solidFill>
                  <a:schemeClr val="tx1"/>
                </a:solidFill>
              </a:rPr>
              <a:t>            </a:t>
            </a:r>
            <a:r>
              <a:rPr lang="en-US" altLang="zh-TW" sz="4400">
                <a:solidFill>
                  <a:schemeClr val="tx1"/>
                </a:solidFill>
                <a:latin typeface="+mj-ea"/>
              </a:rPr>
              <a:t>Backend </a:t>
            </a:r>
            <a:r>
              <a:rPr lang="zh-TW" altLang="en-US" sz="4400">
                <a:solidFill>
                  <a:schemeClr val="tx1"/>
                </a:solidFill>
                <a:latin typeface="+mj-ea"/>
              </a:rPr>
              <a:t>主要功能模組</a:t>
            </a:r>
            <a:endParaRPr lang="zh-TW" altLang="en-US" sz="4400">
              <a:latin typeface="+mj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81441"/>
              </p:ext>
            </p:extLst>
          </p:nvPr>
        </p:nvGraphicFramePr>
        <p:xfrm>
          <a:off x="521109" y="1288026"/>
          <a:ext cx="9419302" cy="4945469"/>
        </p:xfrm>
        <a:graphic>
          <a:graphicData uri="http://schemas.openxmlformats.org/drawingml/2006/table">
            <a:tbl>
              <a:tblPr/>
              <a:tblGrid>
                <a:gridCol w="1425678">
                  <a:extLst>
                    <a:ext uri="{9D8B030D-6E8A-4147-A177-3AD203B41FA5}">
                      <a16:colId xmlns:a16="http://schemas.microsoft.com/office/drawing/2014/main" val="4162254271"/>
                    </a:ext>
                  </a:extLst>
                </a:gridCol>
                <a:gridCol w="4892587">
                  <a:extLst>
                    <a:ext uri="{9D8B030D-6E8A-4147-A177-3AD203B41FA5}">
                      <a16:colId xmlns:a16="http://schemas.microsoft.com/office/drawing/2014/main" val="3882045127"/>
                    </a:ext>
                  </a:extLst>
                </a:gridCol>
                <a:gridCol w="3101037">
                  <a:extLst>
                    <a:ext uri="{9D8B030D-6E8A-4147-A177-3AD203B41FA5}">
                      <a16:colId xmlns:a16="http://schemas.microsoft.com/office/drawing/2014/main" val="2512057121"/>
                    </a:ext>
                  </a:extLst>
                </a:gridCol>
              </a:tblGrid>
              <a:tr h="442451"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模組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功能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DAO/Controller </a:t>
                      </a:r>
                      <a:r>
                        <a:rPr lang="zh-TW" altLang="en-US" sz="2000" dirty="0"/>
                        <a:t>方法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651416"/>
                  </a:ext>
                </a:extLst>
              </a:tr>
              <a:tr h="954328">
                <a:tc>
                  <a:txBody>
                    <a:bodyPr/>
                    <a:lstStyle/>
                    <a:p>
                      <a:r>
                        <a:rPr lang="zh-TW" altLang="en-US" sz="2000" b="1" dirty="0"/>
                        <a:t>使用者</a:t>
                      </a:r>
                      <a:endParaRPr lang="zh-TW" altLang="en-US" sz="2000" dirty="0"/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CRUD </a:t>
                      </a:r>
                      <a:r>
                        <a:rPr lang="zh-TW" altLang="en-US" sz="2000"/>
                        <a:t>使用者資料 </a:t>
                      </a:r>
                      <a:r>
                        <a:rPr lang="en-US" altLang="zh-TW" sz="2000"/>
                        <a:t>(</a:t>
                      </a:r>
                      <a:r>
                        <a:rPr lang="zh-TW" altLang="en-US" sz="2000"/>
                        <a:t>姓名、帳號、密碼、地址、電子郵件</a:t>
                      </a:r>
                      <a:r>
                        <a:rPr lang="en-US" altLang="zh-TW" sz="2000"/>
                        <a:t>)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使用者</a:t>
                      </a:r>
                      <a:r>
                        <a:rPr lang="en-US" sz="2000" dirty="0"/>
                        <a:t>dao / </a:t>
                      </a:r>
                      <a:r>
                        <a:rPr lang="zh-TW" altLang="en-US" sz="2000" dirty="0"/>
                        <a:t>使用者</a:t>
                      </a:r>
                      <a:r>
                        <a:rPr lang="en-US" sz="2000" dirty="0"/>
                        <a:t>controller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091288"/>
                  </a:ext>
                </a:extLst>
              </a:tr>
              <a:tr h="954328">
                <a:tc>
                  <a:txBody>
                    <a:bodyPr/>
                    <a:lstStyle/>
                    <a:p>
                      <a:r>
                        <a:rPr lang="zh-TW" altLang="en-US" sz="2000" b="1" dirty="0"/>
                        <a:t>商品</a:t>
                      </a:r>
                      <a:endParaRPr lang="zh-TW" altLang="en-US" sz="2000" dirty="0"/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CRUD </a:t>
                      </a:r>
                      <a:r>
                        <a:rPr lang="zh-TW" altLang="en-US" sz="2000"/>
                        <a:t>商品資料 </a:t>
                      </a:r>
                      <a:r>
                        <a:rPr lang="en-US" altLang="zh-TW" sz="2000"/>
                        <a:t>(</a:t>
                      </a:r>
                      <a:r>
                        <a:rPr lang="zh-TW" altLang="en-US" sz="2000"/>
                        <a:t>名稱、圖片、描述、價格、庫存、上架者</a:t>
                      </a:r>
                      <a:r>
                        <a:rPr lang="en-US" altLang="zh-TW" sz="2000"/>
                        <a:t>)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商品</a:t>
                      </a:r>
                      <a:r>
                        <a:rPr lang="en-US" sz="2000" dirty="0"/>
                        <a:t>dao / </a:t>
                      </a:r>
                      <a:r>
                        <a:rPr lang="zh-TW" altLang="en-US" sz="2000" dirty="0"/>
                        <a:t>商品</a:t>
                      </a:r>
                      <a:r>
                        <a:rPr lang="en-US" sz="2000" dirty="0"/>
                        <a:t>controller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519803"/>
                  </a:ext>
                </a:extLst>
              </a:tr>
              <a:tr h="954328">
                <a:tc>
                  <a:txBody>
                    <a:bodyPr/>
                    <a:lstStyle/>
                    <a:p>
                      <a:r>
                        <a:rPr lang="zh-TW" altLang="en-US" sz="2000" b="1" dirty="0"/>
                        <a:t>購物車</a:t>
                      </a:r>
                      <a:endParaRPr lang="zh-TW" altLang="en-US" sz="2000" dirty="0"/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/>
                        <a:t>CRUD </a:t>
                      </a:r>
                      <a:r>
                        <a:rPr lang="zh-TW" altLang="en-US" sz="2000"/>
                        <a:t>購物車項目 </a:t>
                      </a:r>
                      <a:r>
                        <a:rPr lang="en-US" altLang="zh-TW" sz="2000"/>
                        <a:t>(</a:t>
                      </a:r>
                      <a:r>
                        <a:rPr lang="zh-TW" altLang="en-US" sz="2000"/>
                        <a:t>商品、數量、顏色、尺寸、使用者</a:t>
                      </a:r>
                      <a:r>
                        <a:rPr lang="en-US" altLang="zh-TW" sz="2000"/>
                        <a:t>)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購物車</a:t>
                      </a:r>
                      <a:r>
                        <a:rPr lang="en-US" sz="2000" dirty="0"/>
                        <a:t>dao / </a:t>
                      </a:r>
                      <a:r>
                        <a:rPr lang="zh-TW" altLang="en-US" sz="2000" dirty="0"/>
                        <a:t>購物車</a:t>
                      </a:r>
                      <a:r>
                        <a:rPr lang="en-US" sz="2000" dirty="0"/>
                        <a:t>controller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092749"/>
                  </a:ext>
                </a:extLst>
              </a:tr>
              <a:tr h="954328">
                <a:tc>
                  <a:txBody>
                    <a:bodyPr/>
                    <a:lstStyle/>
                    <a:p>
                      <a:r>
                        <a:rPr lang="zh-TW" altLang="en-US" sz="2000" b="1" baseline="0" dirty="0"/>
                        <a:t>訂單</a:t>
                      </a:r>
                      <a:endParaRPr lang="zh-TW" altLang="en-US" sz="2000" baseline="0" dirty="0"/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baseline="0" dirty="0"/>
                        <a:t>CRUD </a:t>
                      </a:r>
                      <a:r>
                        <a:rPr lang="zh-TW" altLang="en-US" sz="2000" baseline="0" dirty="0"/>
                        <a:t>訂單 </a:t>
                      </a:r>
                      <a:r>
                        <a:rPr lang="en-US" altLang="zh-TW" sz="2000" baseline="0" dirty="0"/>
                        <a:t>(</a:t>
                      </a:r>
                      <a:r>
                        <a:rPr lang="zh-TW" altLang="en-US" sz="2000" baseline="0" dirty="0"/>
                        <a:t>使用者、購物車、配送地址、總金額、狀態</a:t>
                      </a:r>
                      <a:r>
                        <a:rPr lang="en-US" altLang="zh-TW" sz="2000" baseline="0" dirty="0"/>
                        <a:t>)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baseline="0" dirty="0"/>
                        <a:t>訂單</a:t>
                      </a:r>
                      <a:r>
                        <a:rPr lang="en-US" sz="2000" baseline="0" dirty="0"/>
                        <a:t>dao / </a:t>
                      </a:r>
                      <a:r>
                        <a:rPr lang="zh-TW" altLang="en-US" sz="2000" baseline="0" dirty="0"/>
                        <a:t>訂單</a:t>
                      </a:r>
                      <a:r>
                        <a:rPr lang="en-US" sz="2000" baseline="0" dirty="0"/>
                        <a:t>controller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74326"/>
                  </a:ext>
                </a:extLst>
              </a:tr>
              <a:tr h="667995">
                <a:tc>
                  <a:txBody>
                    <a:bodyPr/>
                    <a:lstStyle/>
                    <a:p>
                      <a:r>
                        <a:rPr lang="zh-TW" altLang="en-US" sz="2000" b="1" dirty="0"/>
                        <a:t>分頁功能</a:t>
                      </a:r>
                      <a:endParaRPr lang="zh-TW" altLang="en-US" sz="2000" dirty="0"/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/>
                        <a:t>商品 </a:t>
                      </a:r>
                      <a:r>
                        <a:rPr lang="en-US" altLang="zh-TW" sz="2000"/>
                        <a:t>&amp; </a:t>
                      </a:r>
                      <a:r>
                        <a:rPr lang="zh-TW" altLang="en-US" sz="2000"/>
                        <a:t>訂單分頁、取得最大頁數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dao.getPage</a:t>
                      </a:r>
                      <a:r>
                        <a:rPr lang="en-US" sz="2000" dirty="0"/>
                        <a:t>(), </a:t>
                      </a:r>
                      <a:r>
                        <a:rPr lang="en-US" sz="2000" dirty="0" err="1"/>
                        <a:t>dao.findMaxPage</a:t>
                      </a:r>
                      <a:r>
                        <a:rPr lang="en-US" sz="2000" dirty="0"/>
                        <a:t>()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80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96E49-17A6-0E99-B94E-0AF70511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/>
              <a:t>個人智慧服裝線上商務平台大綱</a:t>
            </a:r>
            <a:r>
              <a:rPr lang="en-US" altLang="zh-TW" sz="4000"/>
              <a:t>:</a:t>
            </a:r>
            <a:br>
              <a:rPr lang="zh-TW" altLang="en-US" sz="4000"/>
            </a:br>
            <a:endParaRPr lang="zh-TW" altLang="en-US" sz="4000"/>
          </a:p>
        </p:txBody>
      </p:sp>
      <p:sp useBgFill="1">
        <p:nvSpPr>
          <p:cNvPr id="3" name="文字方塊 2">
            <a:extLst>
              <a:ext uri="{FF2B5EF4-FFF2-40B4-BE49-F238E27FC236}">
                <a16:creationId xmlns:a16="http://schemas.microsoft.com/office/drawing/2014/main" id="{5ADB527A-1726-54AC-AA6A-6AF84CFC0EC4}"/>
              </a:ext>
            </a:extLst>
          </p:cNvPr>
          <p:cNvSpPr txBox="1"/>
          <p:nvPr/>
        </p:nvSpPr>
        <p:spPr>
          <a:xfrm>
            <a:off x="2519473" y="1640498"/>
            <a:ext cx="5454488" cy="4154984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1.</a:t>
            </a:r>
            <a:r>
              <a:rPr lang="zh-TW" altLang="en-US" sz="4400" dirty="0"/>
              <a:t>專案介紹</a:t>
            </a:r>
            <a:endParaRPr lang="en-US" altLang="zh-TW" sz="4400" dirty="0"/>
          </a:p>
          <a:p>
            <a:r>
              <a:rPr lang="en-US" altLang="zh-TW" sz="4400" dirty="0"/>
              <a:t>2.</a:t>
            </a:r>
            <a:r>
              <a:rPr lang="zh-TW" altLang="en-US" sz="4400" dirty="0"/>
              <a:t>系統功能說明</a:t>
            </a:r>
            <a:endParaRPr lang="en-US" altLang="zh-TW" sz="4400" dirty="0"/>
          </a:p>
          <a:p>
            <a:r>
              <a:rPr lang="en-US" altLang="zh-TW" sz="4400" dirty="0"/>
              <a:t>3.</a:t>
            </a:r>
            <a:r>
              <a:rPr lang="zh-TW" altLang="en-US" sz="4400" dirty="0"/>
              <a:t>資料庫模型圖</a:t>
            </a:r>
            <a:endParaRPr lang="en-US" altLang="zh-TW" sz="4400" dirty="0"/>
          </a:p>
          <a:p>
            <a:r>
              <a:rPr lang="en-US" altLang="zh-TW" sz="4400" dirty="0"/>
              <a:t>4.</a:t>
            </a:r>
            <a:r>
              <a:rPr lang="zh-TW" altLang="en-US" sz="4400" dirty="0"/>
              <a:t>前端架構</a:t>
            </a:r>
            <a:br>
              <a:rPr lang="en-US" altLang="zh-TW" sz="4400" dirty="0"/>
            </a:br>
            <a:r>
              <a:rPr lang="en-US" altLang="zh-TW" sz="4400" dirty="0"/>
              <a:t>5.</a:t>
            </a:r>
            <a:r>
              <a:rPr lang="zh-TW" altLang="en-US" sz="4400" dirty="0"/>
              <a:t>後端架構</a:t>
            </a:r>
            <a:endParaRPr lang="en-US" altLang="zh-TW" sz="4400" dirty="0"/>
          </a:p>
          <a:p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35069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F246D-606F-21C1-D646-2AA1928F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>
                <a:solidFill>
                  <a:schemeClr val="tx1"/>
                </a:solidFill>
              </a:rPr>
              <a:t>API </a:t>
            </a:r>
            <a:r>
              <a:rPr lang="zh-TW" altLang="en-US" sz="4800">
                <a:solidFill>
                  <a:schemeClr val="tx1"/>
                </a:solidFill>
              </a:rPr>
              <a:t>呼叫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0260EB-1998-DFA2-29A9-A0E538F9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8579" y="1639479"/>
            <a:ext cx="3915423" cy="3880773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594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BAC74-0804-713D-CD5B-10E3233E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7200" dirty="0">
                <a:solidFill>
                  <a:schemeClr val="tx1"/>
                </a:solidFill>
              </a:rPr>
              <a:t>結論</a:t>
            </a:r>
            <a:r>
              <a:rPr lang="en-US" altLang="zh-TW" sz="7200" dirty="0">
                <a:solidFill>
                  <a:schemeClr val="tx1"/>
                </a:solidFill>
              </a:rPr>
              <a:t>:</a:t>
            </a:r>
            <a:endParaRPr lang="zh-TW" alt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693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87F77-F26A-C3A0-D5EB-4B75EDABF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03816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tx1"/>
                </a:solidFill>
              </a:rPr>
              <a:t>組員分工</a:t>
            </a:r>
            <a:r>
              <a:rPr lang="en-US" altLang="zh-TW" sz="2400" dirty="0">
                <a:solidFill>
                  <a:schemeClr val="tx1"/>
                </a:solidFill>
              </a:rPr>
              <a:t>:</a:t>
            </a:r>
            <a:br>
              <a:rPr lang="en-US" altLang="zh-TW" sz="2400" dirty="0">
                <a:solidFill>
                  <a:schemeClr val="tx1"/>
                </a:solidFill>
              </a:rPr>
            </a:br>
            <a:r>
              <a:rPr lang="en-US" altLang="zh-TW" sz="2400" dirty="0">
                <a:solidFill>
                  <a:schemeClr val="tx1"/>
                </a:solidFill>
              </a:rPr>
              <a:t>       </a:t>
            </a:r>
            <a:r>
              <a:rPr lang="zh-TW" altLang="en-US" sz="2400" dirty="0">
                <a:solidFill>
                  <a:schemeClr val="tx1"/>
                </a:solidFill>
              </a:rPr>
              <a:t> </a:t>
            </a:r>
            <a:r>
              <a:rPr lang="zh-TW" altLang="en-US" sz="2000" dirty="0">
                <a:solidFill>
                  <a:schemeClr val="tx1"/>
                </a:solidFill>
              </a:rPr>
              <a:t>翁嘉卿</a:t>
            </a: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:(</a:t>
            </a: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前</a:t>
            </a:r>
            <a:r>
              <a:rPr lang="zh-TW" altLang="en-US" sz="2000" dirty="0">
                <a:solidFill>
                  <a:schemeClr val="tx1"/>
                </a:solidFill>
              </a:rPr>
              <a:t>端</a:t>
            </a: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登入頁面</a:t>
            </a: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註冊頁面</a:t>
            </a: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商品首頁</a:t>
            </a: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,PPT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zh-TW" altLang="en-US" sz="2000" dirty="0">
                <a:solidFill>
                  <a:schemeClr val="tx1"/>
                </a:solidFill>
              </a:rPr>
              <a:t>          郭玟君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前</a:t>
            </a:r>
            <a:r>
              <a:rPr lang="zh-TW" altLang="en-US" sz="2000" dirty="0">
                <a:solidFill>
                  <a:schemeClr val="tx1"/>
                </a:solidFill>
              </a:rPr>
              <a:t>端</a:t>
            </a: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購物車頁面</a:t>
            </a: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結帳頁面</a:t>
            </a: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訂單完成頁面</a:t>
            </a: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訂單查詢</a:t>
            </a:r>
            <a:b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             </a:t>
            </a: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頁面</a:t>
            </a: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,PPT</a:t>
            </a: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zh-TW" altLang="en-US" sz="2000" dirty="0">
                <a:solidFill>
                  <a:schemeClr val="tx1"/>
                </a:solidFill>
              </a:rPr>
              <a:t>          賴尚志</a:t>
            </a:r>
            <a:r>
              <a:rPr lang="en-US" altLang="zh-TW" sz="2000" dirty="0">
                <a:solidFill>
                  <a:schemeClr val="tx1"/>
                </a:solidFill>
              </a:rPr>
              <a:t>:</a:t>
            </a: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前</a:t>
            </a:r>
            <a:r>
              <a:rPr lang="zh-TW" altLang="en-US" sz="2000" dirty="0">
                <a:solidFill>
                  <a:schemeClr val="tx1"/>
                </a:solidFill>
              </a:rPr>
              <a:t>端</a:t>
            </a: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商品介紹頁面</a:t>
            </a: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會員中心頁面</a:t>
            </a: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商品上架頁面</a:t>
            </a: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上台報告</a:t>
            </a:r>
            <a:br>
              <a:rPr lang="en-US" altLang="zh-TW" sz="2000" dirty="0">
                <a:solidFill>
                  <a:schemeClr val="tx1"/>
                </a:solidFill>
              </a:rPr>
            </a:br>
            <a:r>
              <a:rPr lang="zh-TW" altLang="en-US" sz="2000" dirty="0">
                <a:solidFill>
                  <a:schemeClr val="tx1"/>
                </a:solidFill>
              </a:rPr>
              <a:t>          林冠志</a:t>
            </a: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:(</a:t>
            </a: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後端</a:t>
            </a: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全部後端程式</a:t>
            </a: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總程式整理及編輯</a:t>
            </a:r>
            <a:r>
              <a:rPr lang="en-US" altLang="zh-TW" sz="2000" dirty="0">
                <a:solidFill>
                  <a:schemeClr val="tx1"/>
                </a:solidFill>
                <a:sym typeface="Wingdings" panose="05000000000000000000" pitchFamily="2" charset="2"/>
              </a:rPr>
              <a:t>,</a:t>
            </a:r>
            <a:r>
              <a:rPr lang="zh-TW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資料庫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C5C6F0C-2928-4C32-DE50-4AE6A39FC759}"/>
              </a:ext>
            </a:extLst>
          </p:cNvPr>
          <p:cNvSpPr txBox="1"/>
          <p:nvPr/>
        </p:nvSpPr>
        <p:spPr>
          <a:xfrm>
            <a:off x="835742" y="4355690"/>
            <a:ext cx="83475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dirty="0"/>
              <a:t>參考資料與圖片來源</a:t>
            </a:r>
            <a:r>
              <a:rPr lang="en-US" altLang="zh-TW" sz="2000" b="1" dirty="0"/>
              <a:t>:</a:t>
            </a:r>
          </a:p>
          <a:p>
            <a:r>
              <a:rPr lang="zh-TW" altLang="en-US" sz="2000" b="1" dirty="0"/>
              <a:t>       圖片來源</a:t>
            </a:r>
            <a:r>
              <a:rPr lang="en-US" altLang="zh-TW" sz="2000" b="1" dirty="0"/>
              <a:t>: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Roots</a:t>
            </a:r>
            <a:r>
              <a:rPr lang="zh-TW" altLang="en-US" sz="2000" b="1" dirty="0"/>
              <a:t>網站</a:t>
            </a:r>
            <a:endParaRPr lang="en-US" altLang="zh-TW" sz="2000" b="1" dirty="0"/>
          </a:p>
          <a:p>
            <a:r>
              <a:rPr lang="zh-TW" altLang="en-US" sz="2000" b="1" dirty="0"/>
              <a:t>       專案啟發與參考</a:t>
            </a:r>
            <a:r>
              <a:rPr lang="en-US" altLang="zh-TW" sz="2000" b="1" dirty="0"/>
              <a:t>:</a:t>
            </a:r>
            <a:r>
              <a:rPr lang="zh-TW" altLang="en-US" sz="2000" b="1" dirty="0"/>
              <a:t>蝦皮購物網</a:t>
            </a:r>
            <a:r>
              <a:rPr lang="en-US" altLang="zh-TW" sz="2000" b="1" dirty="0"/>
              <a:t>,</a:t>
            </a:r>
            <a:r>
              <a:rPr lang="zh-TW" altLang="en-US" sz="2000" b="1" dirty="0"/>
              <a:t>京東購物網</a:t>
            </a:r>
            <a:r>
              <a:rPr lang="en-US" altLang="zh-TW" sz="2000" b="1" dirty="0"/>
              <a:t>,Roots</a:t>
            </a:r>
            <a:r>
              <a:rPr lang="zh-TW" altLang="en-US" sz="2000" b="1" dirty="0"/>
              <a:t>購物網</a:t>
            </a:r>
            <a:endParaRPr lang="en-US" altLang="zh-TW" sz="2000" b="1" dirty="0"/>
          </a:p>
          <a:p>
            <a:r>
              <a:rPr lang="zh-TW" altLang="en-US" sz="2000" b="1" dirty="0"/>
              <a:t>       協助工具</a:t>
            </a:r>
            <a:r>
              <a:rPr lang="en-US" altLang="zh-TW" sz="2000" b="1" dirty="0"/>
              <a:t>:ChatGPT</a:t>
            </a:r>
          </a:p>
          <a:p>
            <a:r>
              <a:rPr lang="zh-TW" altLang="en-US" sz="2000" b="1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25200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44725" cy="639337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                      </a:t>
            </a:r>
            <a:r>
              <a:rPr lang="zh-TW" altLang="en-US" sz="4900" b="1" dirty="0">
                <a:solidFill>
                  <a:schemeClr val="tx1"/>
                </a:solidFill>
              </a:rPr>
              <a:t>專案介紹</a:t>
            </a:r>
            <a:endParaRPr lang="zh-TW" altLang="en-US" sz="4900" b="1" dirty="0"/>
          </a:p>
        </p:txBody>
      </p:sp>
      <p:sp>
        <p:nvSpPr>
          <p:cNvPr id="4" name="矩形 3"/>
          <p:cNvSpPr/>
          <p:nvPr/>
        </p:nvSpPr>
        <p:spPr>
          <a:xfrm>
            <a:off x="1115122" y="1918010"/>
            <a:ext cx="818619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b="1" dirty="0"/>
              <a:t>本專案為一個整合型的智慧服裝電商平台，提供帳戶    登入、商品瀏覽、平台折扣訊息輪播、購物車管理及訂單查詢、會員中心等完整功能。</a:t>
            </a:r>
            <a:endParaRPr lang="en-US" altLang="zh-TW" sz="2800" b="1" dirty="0"/>
          </a:p>
          <a:p>
            <a:endParaRPr lang="en-US" altLang="zh-TW" sz="2800" b="1" dirty="0"/>
          </a:p>
          <a:p>
            <a:r>
              <a:rPr lang="zh-TW" altLang="en-US" sz="2800" b="1" dirty="0"/>
              <a:t>透過此平台，可模擬線上購物流程，適用於小型電商商家自行上架與管理商品，打造專屬的線上銷售環境。</a:t>
            </a:r>
          </a:p>
        </p:txBody>
      </p:sp>
    </p:spTree>
    <p:extLst>
      <p:ext uri="{BB962C8B-B14F-4D97-AF65-F5344CB8AC3E}">
        <p14:creationId xmlns:p14="http://schemas.microsoft.com/office/powerpoint/2010/main" val="56441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44725" cy="639337"/>
          </a:xfrm>
        </p:spPr>
        <p:txBody>
          <a:bodyPr>
            <a:normAutofit fontScale="90000"/>
          </a:bodyPr>
          <a:lstStyle/>
          <a:p>
            <a:r>
              <a:rPr lang="zh-TW" altLang="en-US">
                <a:solidFill>
                  <a:schemeClr val="tx1"/>
                </a:solidFill>
              </a:rPr>
              <a:t>                    </a:t>
            </a:r>
            <a:r>
              <a:rPr lang="zh-TW" altLang="en-US" sz="4400">
                <a:solidFill>
                  <a:schemeClr val="tx1"/>
                </a:solidFill>
                <a:latin typeface="+mj-ea"/>
              </a:rPr>
              <a:t>專案介紹</a:t>
            </a:r>
            <a:r>
              <a:rPr lang="en-US" altLang="zh-TW" sz="4400">
                <a:solidFill>
                  <a:schemeClr val="tx1"/>
                </a:solidFill>
                <a:latin typeface="+mj-ea"/>
              </a:rPr>
              <a:t>(</a:t>
            </a:r>
            <a:r>
              <a:rPr lang="zh-TW" altLang="en-US" sz="4400">
                <a:solidFill>
                  <a:schemeClr val="tx1"/>
                </a:solidFill>
                <a:latin typeface="+mj-ea"/>
              </a:rPr>
              <a:t>架構說明</a:t>
            </a:r>
            <a:r>
              <a:rPr lang="en-US" altLang="zh-TW" sz="4400">
                <a:solidFill>
                  <a:schemeClr val="tx1"/>
                </a:solidFill>
                <a:latin typeface="+mj-ea"/>
              </a:rPr>
              <a:t>)</a:t>
            </a:r>
            <a:endParaRPr lang="zh-TW" altLang="en-US" sz="4400">
              <a:latin typeface="+mj-ea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004661"/>
              </p:ext>
            </p:extLst>
          </p:nvPr>
        </p:nvGraphicFramePr>
        <p:xfrm>
          <a:off x="884903" y="1624121"/>
          <a:ext cx="8731046" cy="4218457"/>
        </p:xfrm>
        <a:graphic>
          <a:graphicData uri="http://schemas.openxmlformats.org/drawingml/2006/table">
            <a:tbl>
              <a:tblPr/>
              <a:tblGrid>
                <a:gridCol w="3644296">
                  <a:extLst>
                    <a:ext uri="{9D8B030D-6E8A-4147-A177-3AD203B41FA5}">
                      <a16:colId xmlns:a16="http://schemas.microsoft.com/office/drawing/2014/main" val="415432448"/>
                    </a:ext>
                  </a:extLst>
                </a:gridCol>
                <a:gridCol w="5086750">
                  <a:extLst>
                    <a:ext uri="{9D8B030D-6E8A-4147-A177-3AD203B41FA5}">
                      <a16:colId xmlns:a16="http://schemas.microsoft.com/office/drawing/2014/main" val="337619160"/>
                    </a:ext>
                  </a:extLst>
                </a:gridCol>
              </a:tblGrid>
              <a:tr h="572173"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層級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使用技術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977541"/>
                  </a:ext>
                </a:extLst>
              </a:tr>
              <a:tr h="1500635">
                <a:tc>
                  <a:txBody>
                    <a:bodyPr/>
                    <a:lstStyle/>
                    <a:p>
                      <a:r>
                        <a:rPr lang="zh-TW" altLang="en-US" sz="2000" baseline="0" dirty="0"/>
                        <a:t>前端 </a:t>
                      </a:r>
                      <a:r>
                        <a:rPr lang="en-US" altLang="zh-TW" sz="2000" baseline="0" dirty="0"/>
                        <a:t>(</a:t>
                      </a:r>
                      <a:r>
                        <a:rPr lang="en-US" sz="2000" baseline="0" dirty="0"/>
                        <a:t>Front-End)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Vue 3、HTML5、CSS3、JavaScript (ES6)、Bootstrap / Element </a:t>
                      </a:r>
                      <a:r>
                        <a:rPr lang="en-US" sz="2000" dirty="0" err="1"/>
                        <a:t>Plus、Vue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Router、Axios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501663"/>
                  </a:ext>
                </a:extLst>
              </a:tr>
              <a:tr h="1001303"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後端 </a:t>
                      </a:r>
                      <a:r>
                        <a:rPr lang="en-US" altLang="zh-TW" sz="2000" dirty="0"/>
                        <a:t>(</a:t>
                      </a:r>
                      <a:r>
                        <a:rPr lang="en-US" sz="2000" dirty="0"/>
                        <a:t>Back-End)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Spring </a:t>
                      </a:r>
                      <a:r>
                        <a:rPr lang="en-US" altLang="zh-TW" sz="2000" dirty="0" err="1"/>
                        <a:t>Boot、Spring</a:t>
                      </a:r>
                      <a:r>
                        <a:rPr lang="en-US" altLang="zh-TW" sz="2000" dirty="0"/>
                        <a:t> </a:t>
                      </a:r>
                      <a:r>
                        <a:rPr lang="en-US" altLang="zh-TW" sz="2000" dirty="0" err="1"/>
                        <a:t>MVC、Spring</a:t>
                      </a:r>
                      <a:r>
                        <a:rPr lang="en-US" altLang="zh-TW" sz="2000" dirty="0"/>
                        <a:t> Data </a:t>
                      </a:r>
                      <a:r>
                        <a:rPr lang="en-US" altLang="zh-TW" sz="2000" dirty="0" err="1"/>
                        <a:t>JPA、Hibernate</a:t>
                      </a:r>
                      <a:r>
                        <a:rPr lang="en-US" altLang="zh-TW" sz="2000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38804"/>
                  </a:ext>
                </a:extLst>
              </a:tr>
              <a:tr h="572173"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資料庫 </a:t>
                      </a:r>
                      <a:r>
                        <a:rPr lang="en-US" altLang="zh-TW" sz="2000" dirty="0"/>
                        <a:t>(</a:t>
                      </a:r>
                      <a:r>
                        <a:rPr lang="en-US" sz="2000" dirty="0"/>
                        <a:t>Database)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MySQL、JPA</a:t>
                      </a:r>
                      <a:r>
                        <a:rPr lang="en-US" sz="2000" dirty="0"/>
                        <a:t> Repository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5042"/>
                  </a:ext>
                </a:extLst>
              </a:tr>
              <a:tr h="572173">
                <a:tc>
                  <a:txBody>
                    <a:bodyPr/>
                    <a:lstStyle/>
                    <a:p>
                      <a:r>
                        <a:rPr lang="zh-TW" altLang="en-US" sz="2000" dirty="0"/>
                        <a:t>通訊協定 </a:t>
                      </a:r>
                      <a:r>
                        <a:rPr lang="en-US" altLang="zh-TW" sz="2000" dirty="0"/>
                        <a:t>(</a:t>
                      </a:r>
                      <a:r>
                        <a:rPr lang="en-US" sz="2000" dirty="0"/>
                        <a:t>API Integration)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RESTful </a:t>
                      </a:r>
                      <a:r>
                        <a:rPr lang="en-US" altLang="zh-TW" sz="2000" dirty="0" err="1"/>
                        <a:t>API、JSON、Axios</a:t>
                      </a:r>
                      <a:endParaRPr lang="en-US" altLang="zh-TW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596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75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44725" cy="639337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chemeClr val="tx1"/>
                </a:solidFill>
              </a:rPr>
              <a:t>                       </a:t>
            </a:r>
            <a:r>
              <a:rPr lang="zh-TW" altLang="en-US" sz="4400" dirty="0">
                <a:solidFill>
                  <a:schemeClr val="tx1"/>
                </a:solidFill>
              </a:rPr>
              <a:t>系統功能說明</a:t>
            </a:r>
            <a:endParaRPr lang="zh-TW" altLang="en-US" sz="44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D46C03-B12E-9107-39FC-78B67BDA678F}"/>
              </a:ext>
            </a:extLst>
          </p:cNvPr>
          <p:cNvSpPr txBox="1"/>
          <p:nvPr/>
        </p:nvSpPr>
        <p:spPr>
          <a:xfrm>
            <a:off x="1359309" y="1443841"/>
            <a:ext cx="809932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TW" altLang="en-US" sz="2200" dirty="0"/>
              <a:t>本系統以「個人智慧服裝線上商務平台」為核心，整合會員登入、商品瀏覽、購物管理與訂單查詢等功能，提供完整的電商操作體驗。</a:t>
            </a:r>
            <a:endParaRPr lang="en-US" altLang="zh-TW" sz="2200" dirty="0"/>
          </a:p>
          <a:p>
            <a:pPr>
              <a:buNone/>
            </a:pPr>
            <a:endParaRPr lang="en-US" altLang="zh-TW" sz="2200" dirty="0"/>
          </a:p>
          <a:p>
            <a:pPr>
              <a:buNone/>
            </a:pPr>
            <a:r>
              <a:rPr lang="zh-TW" altLang="en-US" sz="2200" b="1" dirty="0"/>
              <a:t>主要功能如下：</a:t>
            </a:r>
            <a:endParaRPr lang="zh-TW" altLang="en-US" sz="2200" dirty="0"/>
          </a:p>
          <a:p>
            <a:pPr>
              <a:buFont typeface="+mj-lt"/>
              <a:buAutoNum type="arabicPeriod"/>
            </a:pPr>
            <a:r>
              <a:rPr lang="zh-TW" altLang="en-US" sz="2200" b="1" dirty="0"/>
              <a:t>會員系統</a:t>
            </a:r>
            <a:r>
              <a:rPr lang="zh-TW" altLang="en-US" sz="2200" dirty="0"/>
              <a:t>：提供帳號註冊、登入與個人資料管理。</a:t>
            </a:r>
          </a:p>
          <a:p>
            <a:pPr>
              <a:buFont typeface="+mj-lt"/>
              <a:buAutoNum type="arabicPeriod"/>
            </a:pPr>
            <a:r>
              <a:rPr lang="zh-TW" altLang="en-US" sz="2200" b="1" dirty="0"/>
              <a:t>商品瀏覽：</a:t>
            </a:r>
            <a:r>
              <a:rPr lang="zh-TW" altLang="en-US" sz="2200" dirty="0"/>
              <a:t>折扣廣告輪播</a:t>
            </a:r>
            <a:r>
              <a:rPr lang="en-US" altLang="zh-TW" sz="2200" dirty="0"/>
              <a:t>,</a:t>
            </a:r>
            <a:r>
              <a:rPr lang="zh-TW" altLang="en-US" sz="2200" dirty="0"/>
              <a:t>及商品瀏覽。</a:t>
            </a:r>
            <a:endParaRPr lang="en-US" altLang="zh-TW" sz="2200" dirty="0"/>
          </a:p>
          <a:p>
            <a:pPr>
              <a:buFont typeface="+mj-lt"/>
              <a:buAutoNum type="arabicPeriod"/>
            </a:pPr>
            <a:r>
              <a:rPr lang="zh-TW" altLang="en-US" sz="2200" b="1" dirty="0"/>
              <a:t>商品資訊：</a:t>
            </a:r>
            <a:r>
              <a:rPr lang="zh-TW" altLang="en-US" sz="2200" dirty="0"/>
              <a:t>可查看商品詳細資訊</a:t>
            </a:r>
            <a:r>
              <a:rPr lang="en-US" altLang="zh-TW" sz="2200" dirty="0"/>
              <a:t>,</a:t>
            </a:r>
            <a:r>
              <a:rPr lang="zh-TW" altLang="en-US" sz="2200" dirty="0"/>
              <a:t>並選擇顏色尺寸</a:t>
            </a:r>
            <a:endParaRPr lang="zh-TW" altLang="en-US" sz="2200" b="1" dirty="0"/>
          </a:p>
          <a:p>
            <a:pPr>
              <a:buFont typeface="+mj-lt"/>
              <a:buAutoNum type="arabicPeriod"/>
            </a:pPr>
            <a:r>
              <a:rPr lang="zh-TW" altLang="en-US" sz="2200" b="1" dirty="0"/>
              <a:t>購物車管理</a:t>
            </a:r>
            <a:r>
              <a:rPr lang="zh-TW" altLang="en-US" sz="2200" dirty="0"/>
              <a:t>：可新增、刪除、修改商品數量並即時計算金額。</a:t>
            </a:r>
          </a:p>
          <a:p>
            <a:pPr>
              <a:buFont typeface="+mj-lt"/>
              <a:buAutoNum type="arabicPeriod"/>
            </a:pPr>
            <a:r>
              <a:rPr lang="zh-TW" altLang="en-US" sz="2200" b="1" dirty="0"/>
              <a:t>訂單系統</a:t>
            </a:r>
            <a:r>
              <a:rPr lang="zh-TW" altLang="en-US" sz="2200" dirty="0"/>
              <a:t>：支援結帳流程、付款資訊與訂單查詢。</a:t>
            </a:r>
          </a:p>
          <a:p>
            <a:pPr>
              <a:buFont typeface="+mj-lt"/>
              <a:buAutoNum type="arabicPeriod"/>
            </a:pPr>
            <a:r>
              <a:rPr lang="zh-TW" altLang="en-US" sz="2200" b="1" dirty="0"/>
              <a:t>優惠與促銷</a:t>
            </a:r>
            <a:r>
              <a:rPr lang="zh-TW" altLang="en-US" sz="2200" dirty="0"/>
              <a:t>：首頁輪播最新折扣訊息，提升使用者互動體驗。</a:t>
            </a:r>
          </a:p>
          <a:p>
            <a:pPr>
              <a:buFont typeface="+mj-lt"/>
              <a:buAutoNum type="arabicPeriod"/>
            </a:pPr>
            <a:r>
              <a:rPr lang="zh-TW" altLang="en-US" sz="2200" b="1" dirty="0"/>
              <a:t>後台管理（</a:t>
            </a:r>
            <a:r>
              <a:rPr lang="en-US" altLang="zh-TW" sz="2200" b="1" dirty="0"/>
              <a:t>Admin</a:t>
            </a:r>
            <a:r>
              <a:rPr lang="zh-TW" altLang="en-US" sz="2200" b="1" dirty="0"/>
              <a:t>）</a:t>
            </a:r>
            <a:r>
              <a:rPr lang="zh-TW" altLang="en-US" sz="2200" dirty="0"/>
              <a:t>：管理商品上架、會員資料與訂單紀錄。</a:t>
            </a:r>
          </a:p>
        </p:txBody>
      </p:sp>
    </p:spTree>
    <p:extLst>
      <p:ext uri="{BB962C8B-B14F-4D97-AF65-F5344CB8AC3E}">
        <p14:creationId xmlns:p14="http://schemas.microsoft.com/office/powerpoint/2010/main" val="270703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68CD2-CA6D-E1D0-C3F6-78A7C30B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69" y="334297"/>
            <a:ext cx="8596668" cy="894735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>
                <a:solidFill>
                  <a:schemeClr val="tx1"/>
                </a:solidFill>
              </a:rPr>
              <a:t>登入系統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6470DE-AFC3-F8A7-91DA-9622371E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3675" y="1627519"/>
            <a:ext cx="4324113" cy="406535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589D16-318E-202C-92C1-1835A89A8CB2}"/>
              </a:ext>
            </a:extLst>
          </p:cNvPr>
          <p:cNvSpPr txBox="1"/>
          <p:nvPr/>
        </p:nvSpPr>
        <p:spPr>
          <a:xfrm>
            <a:off x="788424" y="1502304"/>
            <a:ext cx="37952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/>
              <a:t>首頁預設會顯示登入畫面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788424" y="2018368"/>
            <a:ext cx="338635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dirty="0"/>
          </a:p>
          <a:p>
            <a:r>
              <a:rPr lang="zh-TW" altLang="en-US" sz="2000" dirty="0">
                <a:latin typeface="+mj-ea"/>
                <a:ea typeface="+mj-ea"/>
              </a:rPr>
              <a:t>系統提供會員登入功能，使用者需輸入帳號與密碼進行身份驗證。</a:t>
            </a:r>
            <a:br>
              <a:rPr lang="zh-TW" altLang="en-US" sz="2000" dirty="0">
                <a:latin typeface="+mj-ea"/>
                <a:ea typeface="+mj-ea"/>
              </a:rPr>
            </a:br>
            <a:endParaRPr lang="en-US" altLang="zh-TW" sz="2000" dirty="0">
              <a:latin typeface="+mj-ea"/>
              <a:ea typeface="+mj-ea"/>
            </a:endParaRPr>
          </a:p>
          <a:p>
            <a:r>
              <a:rPr lang="zh-TW" altLang="en-US" sz="2000" dirty="0">
                <a:latin typeface="+mj-ea"/>
                <a:ea typeface="+mj-ea"/>
              </a:rPr>
              <a:t>登入後可進入個人專區，瀏覽商品、管理購物車及查詢訂單紀錄。</a:t>
            </a:r>
            <a:br>
              <a:rPr lang="zh-TW" altLang="en-US" sz="2000" dirty="0">
                <a:latin typeface="+mj-ea"/>
                <a:ea typeface="+mj-ea"/>
              </a:rPr>
            </a:br>
            <a:endParaRPr lang="en-US" altLang="zh-TW" sz="2000" dirty="0">
              <a:latin typeface="+mj-ea"/>
              <a:ea typeface="+mj-ea"/>
            </a:endParaRPr>
          </a:p>
          <a:p>
            <a:r>
              <a:rPr lang="zh-TW" altLang="en-US" sz="2000" dirty="0"/>
              <a:t>系統亦支援帳號註冊與忘記密碼變更，提升使用便利性與安全性。</a:t>
            </a:r>
            <a:endParaRPr lang="zh-TW" alt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86050" y="20802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34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604DF-FF26-A005-5A11-488B248C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5854"/>
            <a:ext cx="8596668" cy="88490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商品首頁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1FE1D8-E998-08C4-34AD-1E536D3C7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258" y="1378568"/>
            <a:ext cx="4013744" cy="3880773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CD450B7-3163-5F9A-574F-86219A0B68C5}"/>
              </a:ext>
            </a:extLst>
          </p:cNvPr>
          <p:cNvSpPr txBox="1"/>
          <p:nvPr/>
        </p:nvSpPr>
        <p:spPr>
          <a:xfrm>
            <a:off x="1209368" y="1887794"/>
            <a:ext cx="310699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提供多元服飾分類（男裝、女裝）與精選推薦區域。</a:t>
            </a:r>
            <a:endParaRPr lang="en-US" altLang="zh-TW" sz="2000" dirty="0"/>
          </a:p>
          <a:p>
            <a:br>
              <a:rPr lang="zh-TW" altLang="en-US" sz="2000" dirty="0"/>
            </a:br>
            <a:r>
              <a:rPr lang="zh-TW" altLang="en-US" sz="2000" dirty="0"/>
              <a:t>使用者可透過清晰的版面瀏覽最新上架商品、熱門排行與限時優惠資訊。</a:t>
            </a:r>
            <a:endParaRPr lang="en-US" altLang="zh-TW" sz="2000" dirty="0"/>
          </a:p>
          <a:p>
            <a:br>
              <a:rPr lang="zh-TW" altLang="en-US" sz="2000" dirty="0"/>
            </a:br>
            <a:r>
              <a:rPr lang="zh-TW" altLang="en-US" sz="2000" dirty="0"/>
              <a:t>點選商品可進入詳細頁面，查看價格、尺寸、顏色與庫存等資訊，並可直接加入購物車。</a:t>
            </a:r>
          </a:p>
          <a:p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FB29952-A557-48DD-19B7-2A9484F6C980}"/>
              </a:ext>
            </a:extLst>
          </p:cNvPr>
          <p:cNvSpPr txBox="1"/>
          <p:nvPr/>
        </p:nvSpPr>
        <p:spPr>
          <a:xfrm>
            <a:off x="1030301" y="1210145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/>
              <a:t>商品首頁為平台的主要展示頁面</a:t>
            </a:r>
          </a:p>
        </p:txBody>
      </p:sp>
    </p:spTree>
    <p:extLst>
      <p:ext uri="{BB962C8B-B14F-4D97-AF65-F5344CB8AC3E}">
        <p14:creationId xmlns:p14="http://schemas.microsoft.com/office/powerpoint/2010/main" val="119703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604DF-FF26-A005-5A11-488B248C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5854"/>
            <a:ext cx="8596668" cy="88490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dirty="0">
                <a:solidFill>
                  <a:schemeClr val="tx1"/>
                </a:solidFill>
              </a:rPr>
              <a:t>平台折扣訊息輪播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1FE1D8-E998-08C4-34AD-1E536D3C7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256" y="1070757"/>
            <a:ext cx="7463056" cy="117087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27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1F067-D26F-1789-DC72-402E574B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419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>
                <a:solidFill>
                  <a:schemeClr val="tx1"/>
                </a:solidFill>
              </a:rPr>
              <a:t>商品介紹</a:t>
            </a:r>
          </a:p>
        </p:txBody>
      </p:sp>
    </p:spTree>
    <p:extLst>
      <p:ext uri="{BB962C8B-B14F-4D97-AF65-F5344CB8AC3E}">
        <p14:creationId xmlns:p14="http://schemas.microsoft.com/office/powerpoint/2010/main" val="144446153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766</TotalTime>
  <Words>1198</Words>
  <Application>Microsoft Office PowerPoint</Application>
  <PresentationFormat>寬螢幕</PresentationFormat>
  <Paragraphs>144</Paragraphs>
  <Slides>22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0" baseType="lpstr">
      <vt:lpstr>CIDFont+F5</vt:lpstr>
      <vt:lpstr>Arial</vt:lpstr>
      <vt:lpstr>Calibri</vt:lpstr>
      <vt:lpstr>Courier New</vt:lpstr>
      <vt:lpstr>Trebuchet MS</vt:lpstr>
      <vt:lpstr>Wingdings</vt:lpstr>
      <vt:lpstr>Wingdings 3</vt:lpstr>
      <vt:lpstr>多面向</vt:lpstr>
      <vt:lpstr>Shopping </vt:lpstr>
      <vt:lpstr>個人智慧服裝線上商務平台大綱: </vt:lpstr>
      <vt:lpstr>                      專案介紹</vt:lpstr>
      <vt:lpstr>                    專案介紹(架構說明)</vt:lpstr>
      <vt:lpstr>                       系統功能說明</vt:lpstr>
      <vt:lpstr>登入系統</vt:lpstr>
      <vt:lpstr>商品首頁</vt:lpstr>
      <vt:lpstr>平台折扣訊息輪播</vt:lpstr>
      <vt:lpstr>商品介紹</vt:lpstr>
      <vt:lpstr>管理購物車</vt:lpstr>
      <vt:lpstr>訂單結帳</vt:lpstr>
      <vt:lpstr>訂單完成</vt:lpstr>
      <vt:lpstr>資料庫模型圖</vt:lpstr>
      <vt:lpstr>專案架構說明（Frontend）</vt:lpstr>
      <vt:lpstr>Frontend邏輯架構</vt:lpstr>
      <vt:lpstr>           專案架構說明（Backend）</vt:lpstr>
      <vt:lpstr>PowerPoint 簡報</vt:lpstr>
      <vt:lpstr>PowerPoint 簡報</vt:lpstr>
      <vt:lpstr>            Backend 主要功能模組</vt:lpstr>
      <vt:lpstr>API 呼叫</vt:lpstr>
      <vt:lpstr>結論:</vt:lpstr>
      <vt:lpstr>組員分工:         翁嘉卿:(前端) 登入頁面,註冊頁面,商品首頁,PPT           郭玟君:(前端) 購物車頁面,結帳頁面,訂單完成頁面,訂單查詢                                頁面,PPT            賴尚志:(前端) 商品介紹頁面,會員中心頁面,商品上架頁面,上台報告           林冠志:(後端) 全部後端程式,總程式整理及編輯,資料庫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</dc:title>
  <dc:creator>EFFIE KUO</dc:creator>
  <cp:lastModifiedBy>EFFIE KUO</cp:lastModifiedBy>
  <cp:revision>29</cp:revision>
  <dcterms:created xsi:type="dcterms:W3CDTF">2025-10-14T02:10:14Z</dcterms:created>
  <dcterms:modified xsi:type="dcterms:W3CDTF">2025-10-17T04:09:21Z</dcterms:modified>
</cp:coreProperties>
</file>