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1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FFIE KUO" userId="7ad260c94be3283f" providerId="LiveId" clId="{865C7646-C08A-4CE4-9F26-63A0ED3FA6AE}"/>
    <pc:docChg chg="undo custSel addSld modSld modMainMaster">
      <pc:chgData name="EFFIE KUO" userId="7ad260c94be3283f" providerId="LiveId" clId="{865C7646-C08A-4CE4-9F26-63A0ED3FA6AE}" dt="2025-10-14T07:29:50.808" v="586" actId="1076"/>
      <pc:docMkLst>
        <pc:docMk/>
      </pc:docMkLst>
      <pc:sldChg chg="addSp delSp modSp mod setBg">
        <pc:chgData name="EFFIE KUO" userId="7ad260c94be3283f" providerId="LiveId" clId="{865C7646-C08A-4CE4-9F26-63A0ED3FA6AE}" dt="2025-10-14T07:11:10.862" v="469"/>
        <pc:sldMkLst>
          <pc:docMk/>
          <pc:sldMk cId="3357885105" sldId="256"/>
        </pc:sldMkLst>
        <pc:spChg chg="mod">
          <ac:chgData name="EFFIE KUO" userId="7ad260c94be3283f" providerId="LiveId" clId="{865C7646-C08A-4CE4-9F26-63A0ED3FA6AE}" dt="2025-10-14T06:42:52.391" v="68" actId="1076"/>
          <ac:spMkLst>
            <pc:docMk/>
            <pc:sldMk cId="3357885105" sldId="256"/>
            <ac:spMk id="2" creationId="{17F426C9-4CE2-0AE5-B609-2A43908A4C42}"/>
          </ac:spMkLst>
        </pc:spChg>
        <pc:spChg chg="mod">
          <ac:chgData name="EFFIE KUO" userId="7ad260c94be3283f" providerId="LiveId" clId="{865C7646-C08A-4CE4-9F26-63A0ED3FA6AE}" dt="2025-10-14T06:43:02.162" v="70" actId="1076"/>
          <ac:spMkLst>
            <pc:docMk/>
            <pc:sldMk cId="3357885105" sldId="256"/>
            <ac:spMk id="3" creationId="{2701A536-8059-C0CD-1926-46074F2CA27B}"/>
          </ac:spMkLst>
        </pc:spChg>
        <pc:spChg chg="mod">
          <ac:chgData name="EFFIE KUO" userId="7ad260c94be3283f" providerId="LiveId" clId="{865C7646-C08A-4CE4-9F26-63A0ED3FA6AE}" dt="2025-10-14T06:42:57.402" v="69" actId="1076"/>
          <ac:spMkLst>
            <pc:docMk/>
            <pc:sldMk cId="3357885105" sldId="256"/>
            <ac:spMk id="4" creationId="{A8679738-FC90-1656-B332-E11747B7C4BE}"/>
          </ac:spMkLst>
        </pc:spChg>
        <pc:spChg chg="mod">
          <ac:chgData name="EFFIE KUO" userId="7ad260c94be3283f" providerId="LiveId" clId="{865C7646-C08A-4CE4-9F26-63A0ED3FA6AE}" dt="2025-10-14T06:32:18.957" v="18" actId="20577"/>
          <ac:spMkLst>
            <pc:docMk/>
            <pc:sldMk cId="3357885105" sldId="256"/>
            <ac:spMk id="7" creationId="{2A947D74-9902-880C-C3C5-696D6DB6EBE0}"/>
          </ac:spMkLst>
        </pc:spChg>
        <pc:spChg chg="add del mod">
          <ac:chgData name="EFFIE KUO" userId="7ad260c94be3283f" providerId="LiveId" clId="{865C7646-C08A-4CE4-9F26-63A0ED3FA6AE}" dt="2025-10-14T06:43:40.624" v="93"/>
          <ac:spMkLst>
            <pc:docMk/>
            <pc:sldMk cId="3357885105" sldId="256"/>
            <ac:spMk id="13" creationId="{97FAA3DE-F30F-07FF-03A0-4C437F6C450F}"/>
          </ac:spMkLst>
        </pc:spChg>
        <pc:spChg chg="add mod">
          <ac:chgData name="EFFIE KUO" userId="7ad260c94be3283f" providerId="LiveId" clId="{865C7646-C08A-4CE4-9F26-63A0ED3FA6AE}" dt="2025-10-14T06:44:11.115" v="98" actId="207"/>
          <ac:spMkLst>
            <pc:docMk/>
            <pc:sldMk cId="3357885105" sldId="256"/>
            <ac:spMk id="14" creationId="{5349B378-1678-691A-CE2F-19C1339513CF}"/>
          </ac:spMkLst>
        </pc:spChg>
        <pc:picChg chg="add del mod">
          <ac:chgData name="EFFIE KUO" userId="7ad260c94be3283f" providerId="LiveId" clId="{865C7646-C08A-4CE4-9F26-63A0ED3FA6AE}" dt="2025-10-14T06:31:29.749" v="9" actId="21"/>
          <ac:picMkLst>
            <pc:docMk/>
            <pc:sldMk cId="3357885105" sldId="256"/>
            <ac:picMk id="6" creationId="{71327078-6F95-F266-4D1A-E82519A2068A}"/>
          </ac:picMkLst>
        </pc:picChg>
        <pc:picChg chg="add del mod">
          <ac:chgData name="EFFIE KUO" userId="7ad260c94be3283f" providerId="LiveId" clId="{865C7646-C08A-4CE4-9F26-63A0ED3FA6AE}" dt="2025-10-14T06:38:53.910" v="19" actId="21"/>
          <ac:picMkLst>
            <pc:docMk/>
            <pc:sldMk cId="3357885105" sldId="256"/>
            <ac:picMk id="9" creationId="{98F5D72C-CB5A-F803-85A8-ADA3FD37C55F}"/>
          </ac:picMkLst>
        </pc:picChg>
        <pc:picChg chg="del">
          <ac:chgData name="EFFIE KUO" userId="7ad260c94be3283f" providerId="LiveId" clId="{865C7646-C08A-4CE4-9F26-63A0ED3FA6AE}" dt="2025-10-14T06:27:57.608" v="0" actId="21"/>
          <ac:picMkLst>
            <pc:docMk/>
            <pc:sldMk cId="3357885105" sldId="256"/>
            <ac:picMk id="11" creationId="{8E2102FF-3CB2-FB7A-3A65-788FA5C94C63}"/>
          </ac:picMkLst>
        </pc:picChg>
        <pc:picChg chg="add mod">
          <ac:chgData name="EFFIE KUO" userId="7ad260c94be3283f" providerId="LiveId" clId="{865C7646-C08A-4CE4-9F26-63A0ED3FA6AE}" dt="2025-10-14T07:10:24.807" v="465" actId="692"/>
          <ac:picMkLst>
            <pc:docMk/>
            <pc:sldMk cId="3357885105" sldId="256"/>
            <ac:picMk id="12" creationId="{692397E0-DA7C-3915-3500-263C7249BEAC}"/>
          </ac:picMkLst>
        </pc:picChg>
      </pc:sldChg>
      <pc:sldChg chg="addSp modSp mod">
        <pc:chgData name="EFFIE KUO" userId="7ad260c94be3283f" providerId="LiveId" clId="{865C7646-C08A-4CE4-9F26-63A0ED3FA6AE}" dt="2025-10-14T07:11:58.915" v="473" actId="1076"/>
        <pc:sldMkLst>
          <pc:docMk/>
          <pc:sldMk cId="2506347321" sldId="257"/>
        </pc:sldMkLst>
        <pc:spChg chg="mod">
          <ac:chgData name="EFFIE KUO" userId="7ad260c94be3283f" providerId="LiveId" clId="{865C7646-C08A-4CE4-9F26-63A0ED3FA6AE}" dt="2025-10-14T07:11:58.915" v="473" actId="1076"/>
          <ac:spMkLst>
            <pc:docMk/>
            <pc:sldMk cId="2506347321" sldId="257"/>
            <ac:spMk id="2" creationId="{E5868CD2-CA6D-E1D0-C3F6-78A7C30B83D9}"/>
          </ac:spMkLst>
        </pc:spChg>
        <pc:spChg chg="mod">
          <ac:chgData name="EFFIE KUO" userId="7ad260c94be3283f" providerId="LiveId" clId="{865C7646-C08A-4CE4-9F26-63A0ED3FA6AE}" dt="2025-10-14T06:54:40.352" v="198" actId="14100"/>
          <ac:spMkLst>
            <pc:docMk/>
            <pc:sldMk cId="2506347321" sldId="257"/>
            <ac:spMk id="3" creationId="{006470DE-AFC3-F8A7-91DA-9622371E5981}"/>
          </ac:spMkLst>
        </pc:spChg>
        <pc:spChg chg="add mod">
          <ac:chgData name="EFFIE KUO" userId="7ad260c94be3283f" providerId="LiveId" clId="{865C7646-C08A-4CE4-9F26-63A0ED3FA6AE}" dt="2025-10-14T06:56:51.633" v="259" actId="20577"/>
          <ac:spMkLst>
            <pc:docMk/>
            <pc:sldMk cId="2506347321" sldId="257"/>
            <ac:spMk id="4" creationId="{88589D16-318E-202C-92C1-1835A89A8CB2}"/>
          </ac:spMkLst>
        </pc:spChg>
      </pc:sldChg>
      <pc:sldChg chg="addSp modSp mod setBg modClrScheme chgLayout">
        <pc:chgData name="EFFIE KUO" userId="7ad260c94be3283f" providerId="LiveId" clId="{865C7646-C08A-4CE4-9F26-63A0ED3FA6AE}" dt="2025-10-14T07:06:52.772" v="450"/>
        <pc:sldMkLst>
          <pc:docMk/>
          <pc:sldMk cId="2535069855" sldId="258"/>
        </pc:sldMkLst>
        <pc:spChg chg="add mod">
          <ac:chgData name="EFFIE KUO" userId="7ad260c94be3283f" providerId="LiveId" clId="{865C7646-C08A-4CE4-9F26-63A0ED3FA6AE}" dt="2025-10-14T07:06:07.808" v="439" actId="207"/>
          <ac:spMkLst>
            <pc:docMk/>
            <pc:sldMk cId="2535069855" sldId="258"/>
            <ac:spMk id="2" creationId="{58196E49-17A6-0E99-B94E-0AF70511DF95}"/>
          </ac:spMkLst>
        </pc:spChg>
        <pc:spChg chg="add mod">
          <ac:chgData name="EFFIE KUO" userId="7ad260c94be3283f" providerId="LiveId" clId="{865C7646-C08A-4CE4-9F26-63A0ED3FA6AE}" dt="2025-10-14T07:06:27.526" v="441" actId="692"/>
          <ac:spMkLst>
            <pc:docMk/>
            <pc:sldMk cId="2535069855" sldId="258"/>
            <ac:spMk id="3" creationId="{5ADB527A-1726-54AC-AA6A-6AF84CFC0EC4}"/>
          </ac:spMkLst>
        </pc:spChg>
      </pc:sldChg>
      <pc:sldChg chg="modSp new mod">
        <pc:chgData name="EFFIE KUO" userId="7ad260c94be3283f" providerId="LiveId" clId="{865C7646-C08A-4CE4-9F26-63A0ED3FA6AE}" dt="2025-10-14T07:20:53.526" v="569" actId="255"/>
        <pc:sldMkLst>
          <pc:docMk/>
          <pc:sldMk cId="1444461532" sldId="259"/>
        </pc:sldMkLst>
        <pc:spChg chg="mod">
          <ac:chgData name="EFFIE KUO" userId="7ad260c94be3283f" providerId="LiveId" clId="{865C7646-C08A-4CE4-9F26-63A0ED3FA6AE}" dt="2025-10-14T07:20:53.526" v="569" actId="255"/>
          <ac:spMkLst>
            <pc:docMk/>
            <pc:sldMk cId="1444461532" sldId="259"/>
            <ac:spMk id="2" creationId="{6E21F067-D26F-1789-DC72-402E574B2D2B}"/>
          </ac:spMkLst>
        </pc:spChg>
      </pc:sldChg>
      <pc:sldChg chg="modSp new mod">
        <pc:chgData name="EFFIE KUO" userId="7ad260c94be3283f" providerId="LiveId" clId="{865C7646-C08A-4CE4-9F26-63A0ED3FA6AE}" dt="2025-10-14T07:12:25.441" v="477" actId="207"/>
        <pc:sldMkLst>
          <pc:docMk/>
          <pc:sldMk cId="1059693464" sldId="260"/>
        </pc:sldMkLst>
        <pc:spChg chg="mod">
          <ac:chgData name="EFFIE KUO" userId="7ad260c94be3283f" providerId="LiveId" clId="{865C7646-C08A-4CE4-9F26-63A0ED3FA6AE}" dt="2025-10-14T07:12:25.441" v="477" actId="207"/>
          <ac:spMkLst>
            <pc:docMk/>
            <pc:sldMk cId="1059693464" sldId="260"/>
            <ac:spMk id="2" creationId="{23ABAC74-0804-713D-CD5B-10E3233E7B8E}"/>
          </ac:spMkLst>
        </pc:spChg>
      </pc:sldChg>
      <pc:sldChg chg="addSp delSp modSp new mod modClrScheme chgLayout">
        <pc:chgData name="EFFIE KUO" userId="7ad260c94be3283f" providerId="LiveId" clId="{865C7646-C08A-4CE4-9F26-63A0ED3FA6AE}" dt="2025-10-14T07:14:03.018" v="505" actId="20577"/>
        <pc:sldMkLst>
          <pc:docMk/>
          <pc:sldMk cId="1034795415" sldId="261"/>
        </pc:sldMkLst>
        <pc:spChg chg="del mod ord">
          <ac:chgData name="EFFIE KUO" userId="7ad260c94be3283f" providerId="LiveId" clId="{865C7646-C08A-4CE4-9F26-63A0ED3FA6AE}" dt="2025-10-14T07:03:59.164" v="417" actId="700"/>
          <ac:spMkLst>
            <pc:docMk/>
            <pc:sldMk cId="1034795415" sldId="261"/>
            <ac:spMk id="2" creationId="{4E66A6D1-6793-2311-A69B-F0C2FFD6E3FC}"/>
          </ac:spMkLst>
        </pc:spChg>
        <pc:spChg chg="del mod ord">
          <ac:chgData name="EFFIE KUO" userId="7ad260c94be3283f" providerId="LiveId" clId="{865C7646-C08A-4CE4-9F26-63A0ED3FA6AE}" dt="2025-10-14T07:03:59.164" v="417" actId="700"/>
          <ac:spMkLst>
            <pc:docMk/>
            <pc:sldMk cId="1034795415" sldId="261"/>
            <ac:spMk id="3" creationId="{EEAE7726-9AAD-5545-40F2-E53DE8494FC9}"/>
          </ac:spMkLst>
        </pc:spChg>
        <pc:spChg chg="del mod ord">
          <ac:chgData name="EFFIE KUO" userId="7ad260c94be3283f" providerId="LiveId" clId="{865C7646-C08A-4CE4-9F26-63A0ED3FA6AE}" dt="2025-10-14T07:03:59.164" v="417" actId="700"/>
          <ac:spMkLst>
            <pc:docMk/>
            <pc:sldMk cId="1034795415" sldId="261"/>
            <ac:spMk id="4" creationId="{797267E6-B81C-47B7-1CB5-DDDDC3D699B6}"/>
          </ac:spMkLst>
        </pc:spChg>
        <pc:spChg chg="add mod ord">
          <ac:chgData name="EFFIE KUO" userId="7ad260c94be3283f" providerId="LiveId" clId="{865C7646-C08A-4CE4-9F26-63A0ED3FA6AE}" dt="2025-10-14T07:14:03.018" v="505" actId="20577"/>
          <ac:spMkLst>
            <pc:docMk/>
            <pc:sldMk cId="1034795415" sldId="261"/>
            <ac:spMk id="5" creationId="{294860B7-FADB-EB07-BD20-BB57C23D2D20}"/>
          </ac:spMkLst>
        </pc:spChg>
        <pc:spChg chg="add mod ord">
          <ac:chgData name="EFFIE KUO" userId="7ad260c94be3283f" providerId="LiveId" clId="{865C7646-C08A-4CE4-9F26-63A0ED3FA6AE}" dt="2025-10-14T07:03:59.164" v="417" actId="700"/>
          <ac:spMkLst>
            <pc:docMk/>
            <pc:sldMk cId="1034795415" sldId="261"/>
            <ac:spMk id="6" creationId="{F4AB3930-B9F3-80C2-58D1-3E625957FA27}"/>
          </ac:spMkLst>
        </pc:spChg>
        <pc:spChg chg="add mod ord">
          <ac:chgData name="EFFIE KUO" userId="7ad260c94be3283f" providerId="LiveId" clId="{865C7646-C08A-4CE4-9F26-63A0ED3FA6AE}" dt="2025-10-14T07:03:59.164" v="417" actId="700"/>
          <ac:spMkLst>
            <pc:docMk/>
            <pc:sldMk cId="1034795415" sldId="261"/>
            <ac:spMk id="7" creationId="{A48BE01F-DC5D-7446-8476-FD7B5728D500}"/>
          </ac:spMkLst>
        </pc:spChg>
      </pc:sldChg>
      <pc:sldChg chg="delSp modSp new mod">
        <pc:chgData name="EFFIE KUO" userId="7ad260c94be3283f" providerId="LiveId" clId="{865C7646-C08A-4CE4-9F26-63A0ED3FA6AE}" dt="2025-10-14T07:29:50.808" v="586" actId="1076"/>
        <pc:sldMkLst>
          <pc:docMk/>
          <pc:sldMk cId="17027939" sldId="262"/>
        </pc:sldMkLst>
        <pc:spChg chg="mod">
          <ac:chgData name="EFFIE KUO" userId="7ad260c94be3283f" providerId="LiveId" clId="{865C7646-C08A-4CE4-9F26-63A0ED3FA6AE}" dt="2025-10-14T07:21:05.705" v="570" actId="255"/>
          <ac:spMkLst>
            <pc:docMk/>
            <pc:sldMk cId="17027939" sldId="262"/>
            <ac:spMk id="2" creationId="{9A1A25A0-E2BB-8199-7C49-683FAB49B08A}"/>
          </ac:spMkLst>
        </pc:spChg>
        <pc:spChg chg="del">
          <ac:chgData name="EFFIE KUO" userId="7ad260c94be3283f" providerId="LiveId" clId="{865C7646-C08A-4CE4-9F26-63A0ED3FA6AE}" dt="2025-10-14T07:29:40.179" v="584" actId="21"/>
          <ac:spMkLst>
            <pc:docMk/>
            <pc:sldMk cId="17027939" sldId="262"/>
            <ac:spMk id="3" creationId="{A3492511-1AFD-D7DD-B7A3-545F468EBE98}"/>
          </ac:spMkLst>
        </pc:spChg>
        <pc:spChg chg="mod">
          <ac:chgData name="EFFIE KUO" userId="7ad260c94be3283f" providerId="LiveId" clId="{865C7646-C08A-4CE4-9F26-63A0ED3FA6AE}" dt="2025-10-14T07:29:50.808" v="586" actId="1076"/>
          <ac:spMkLst>
            <pc:docMk/>
            <pc:sldMk cId="17027939" sldId="262"/>
            <ac:spMk id="4" creationId="{26D445B0-2F03-6F5A-864A-86B87B02B8CE}"/>
          </ac:spMkLst>
        </pc:spChg>
      </pc:sldChg>
      <pc:sldChg chg="addSp delSp modSp new mod">
        <pc:chgData name="EFFIE KUO" userId="7ad260c94be3283f" providerId="LiveId" clId="{865C7646-C08A-4CE4-9F26-63A0ED3FA6AE}" dt="2025-10-14T07:23:58.576" v="583"/>
        <pc:sldMkLst>
          <pc:docMk/>
          <pc:sldMk cId="2659908130" sldId="263"/>
        </pc:sldMkLst>
        <pc:spChg chg="mod">
          <ac:chgData name="EFFIE KUO" userId="7ad260c94be3283f" providerId="LiveId" clId="{865C7646-C08A-4CE4-9F26-63A0ED3FA6AE}" dt="2025-10-14T07:21:23.350" v="571" actId="255"/>
          <ac:spMkLst>
            <pc:docMk/>
            <pc:sldMk cId="2659908130" sldId="263"/>
            <ac:spMk id="2" creationId="{827F246D-606F-21C1-D646-2AA1928F7E6D}"/>
          </ac:spMkLst>
        </pc:spChg>
        <pc:spChg chg="del">
          <ac:chgData name="EFFIE KUO" userId="7ad260c94be3283f" providerId="LiveId" clId="{865C7646-C08A-4CE4-9F26-63A0ED3FA6AE}" dt="2025-10-14T07:21:47.546" v="572" actId="21"/>
          <ac:spMkLst>
            <pc:docMk/>
            <pc:sldMk cId="2659908130" sldId="263"/>
            <ac:spMk id="3" creationId="{737FB916-48F6-E1C8-9291-84B3FA98CC69}"/>
          </ac:spMkLst>
        </pc:spChg>
        <pc:spChg chg="add del mod">
          <ac:chgData name="EFFIE KUO" userId="7ad260c94be3283f" providerId="LiveId" clId="{865C7646-C08A-4CE4-9F26-63A0ED3FA6AE}" dt="2025-10-14T07:22:27.667" v="578" actId="1076"/>
          <ac:spMkLst>
            <pc:docMk/>
            <pc:sldMk cId="2659908130" sldId="263"/>
            <ac:spMk id="4" creationId="{850260EB-1998-DFA2-29A9-A0E538F98EFF}"/>
          </ac:spMkLst>
        </pc:spChg>
        <pc:spChg chg="add del mod">
          <ac:chgData name="EFFIE KUO" userId="7ad260c94be3283f" providerId="LiveId" clId="{865C7646-C08A-4CE4-9F26-63A0ED3FA6AE}" dt="2025-10-14T07:23:58.576" v="583"/>
          <ac:spMkLst>
            <pc:docMk/>
            <pc:sldMk cId="2659908130" sldId="263"/>
            <ac:spMk id="8" creationId="{831FDD61-7684-B964-7CA8-C71AD18FEFE0}"/>
          </ac:spMkLst>
        </pc:spChg>
        <pc:graphicFrameChg chg="add mod">
          <ac:chgData name="EFFIE KUO" userId="7ad260c94be3283f" providerId="LiveId" clId="{865C7646-C08A-4CE4-9F26-63A0ED3FA6AE}" dt="2025-10-14T07:22:13.925" v="576" actId="1957"/>
          <ac:graphicFrameMkLst>
            <pc:docMk/>
            <pc:sldMk cId="2659908130" sldId="263"/>
            <ac:graphicFrameMk id="7" creationId="{AC72DEEA-B5F0-9520-DAE2-6C9DCB717EA2}"/>
          </ac:graphicFrameMkLst>
        </pc:graphicFrameChg>
      </pc:sldChg>
      <pc:sldChg chg="modSp new mod">
        <pc:chgData name="EFFIE KUO" userId="7ad260c94be3283f" providerId="LiveId" clId="{865C7646-C08A-4CE4-9F26-63A0ED3FA6AE}" dt="2025-10-14T07:20:43.442" v="568" actId="1076"/>
        <pc:sldMkLst>
          <pc:docMk/>
          <pc:sldMk cId="1197035883" sldId="264"/>
        </pc:sldMkLst>
        <pc:spChg chg="mod">
          <ac:chgData name="EFFIE KUO" userId="7ad260c94be3283f" providerId="LiveId" clId="{865C7646-C08A-4CE4-9F26-63A0ED3FA6AE}" dt="2025-10-14T07:20:38.627" v="567" actId="255"/>
          <ac:spMkLst>
            <pc:docMk/>
            <pc:sldMk cId="1197035883" sldId="264"/>
            <ac:spMk id="2" creationId="{3E1604DF-FF26-A005-5A11-488B248CF007}"/>
          </ac:spMkLst>
        </pc:spChg>
        <pc:spChg chg="mod">
          <ac:chgData name="EFFIE KUO" userId="7ad260c94be3283f" providerId="LiveId" clId="{865C7646-C08A-4CE4-9F26-63A0ED3FA6AE}" dt="2025-10-14T07:20:43.442" v="568" actId="1076"/>
          <ac:spMkLst>
            <pc:docMk/>
            <pc:sldMk cId="1197035883" sldId="264"/>
            <ac:spMk id="3" creationId="{621FE1D8-E998-08C4-34AD-1E536D3C709A}"/>
          </ac:spMkLst>
        </pc:spChg>
      </pc:sldChg>
      <pc:sldMasterChg chg="setBg modSldLayout">
        <pc:chgData name="EFFIE KUO" userId="7ad260c94be3283f" providerId="LiveId" clId="{865C7646-C08A-4CE4-9F26-63A0ED3FA6AE}" dt="2025-10-14T07:06:52.772" v="450"/>
        <pc:sldMasterMkLst>
          <pc:docMk/>
          <pc:sldMasterMk cId="0" sldId="2147483648"/>
        </pc:sldMasterMkLst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2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4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5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426C9-4CE2-0AE5-B609-2A43908A4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840" y="999056"/>
            <a:ext cx="4709652" cy="1421280"/>
          </a:xfrm>
        </p:spPr>
        <p:txBody>
          <a:bodyPr/>
          <a:lstStyle/>
          <a:p>
            <a:r>
              <a:rPr lang="en-US" altLang="zh-TW" sz="8800" dirty="0">
                <a:solidFill>
                  <a:schemeClr val="tx1"/>
                </a:solidFill>
              </a:rPr>
              <a:t>Shopping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01A536-8059-C0CD-1926-46074F2CA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014" y="4217043"/>
            <a:ext cx="4778478" cy="81448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zh-TW" altLang="en-US" sz="3600" dirty="0"/>
              <a:t>個人智慧</a:t>
            </a:r>
            <a:r>
              <a:rPr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服裝</a:t>
            </a:r>
            <a:r>
              <a:rPr lang="zh-TW" altLang="en-US" sz="3600" dirty="0"/>
              <a:t>線上商務平台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679738-FC90-1656-B332-E11747B7C4BE}"/>
              </a:ext>
            </a:extLst>
          </p:cNvPr>
          <p:cNvSpPr txBox="1"/>
          <p:nvPr/>
        </p:nvSpPr>
        <p:spPr>
          <a:xfrm>
            <a:off x="771834" y="2088396"/>
            <a:ext cx="2487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/>
              <a:t>BUY</a:t>
            </a:r>
            <a:endParaRPr lang="zh-TW" altLang="en-US" sz="8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947D74-9902-880C-C3C5-696D6DB6EBE0}"/>
              </a:ext>
            </a:extLst>
          </p:cNvPr>
          <p:cNvSpPr txBox="1"/>
          <p:nvPr/>
        </p:nvSpPr>
        <p:spPr>
          <a:xfrm>
            <a:off x="820994" y="5657671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張庭禎老師</a:t>
            </a:r>
            <a:endParaRPr lang="en-US" altLang="zh-TW" dirty="0"/>
          </a:p>
          <a:p>
            <a:r>
              <a:rPr lang="zh-TW" altLang="en-US" dirty="0"/>
              <a:t>組長</a:t>
            </a:r>
            <a:r>
              <a:rPr lang="en-US" altLang="zh-TW" dirty="0"/>
              <a:t>:</a:t>
            </a:r>
            <a:r>
              <a:rPr lang="zh-TW" altLang="en-US" dirty="0"/>
              <a:t>翁嘉卿</a:t>
            </a:r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林冠志</a:t>
            </a:r>
            <a:r>
              <a:rPr lang="en-US" altLang="zh-TW" dirty="0"/>
              <a:t>,</a:t>
            </a:r>
            <a:r>
              <a:rPr lang="zh-TW" altLang="en-US" dirty="0"/>
              <a:t>賴尚志</a:t>
            </a:r>
            <a:r>
              <a:rPr lang="en-US" altLang="zh-TW" dirty="0"/>
              <a:t>,</a:t>
            </a:r>
            <a:r>
              <a:rPr lang="zh-TW" altLang="en-US" dirty="0"/>
              <a:t>郭玟君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92397E0-DA7C-3915-3500-263C7249B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898" y="353961"/>
            <a:ext cx="3917990" cy="5152515"/>
          </a:xfrm>
          <a:prstGeom prst="rect">
            <a:avLst/>
          </a:prstGeom>
          <a:ln>
            <a:gradFill>
              <a:gsLst>
                <a:gs pos="10000">
                  <a:schemeClr val="accent1">
                    <a:lumMod val="6000"/>
                    <a:lumOff val="94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349B378-1678-691A-CE2F-19C1339513CF}"/>
              </a:ext>
            </a:extLst>
          </p:cNvPr>
          <p:cNvSpPr txBox="1"/>
          <p:nvPr/>
        </p:nvSpPr>
        <p:spPr>
          <a:xfrm>
            <a:off x="644014" y="3642362"/>
            <a:ext cx="2172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專案名稱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zh-TW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88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96E49-17A6-0E99-B94E-0AF70511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1381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個人智慧</a:t>
            </a:r>
            <a:r>
              <a:rPr lang="zh-TW" altLang="en-US" sz="4000" b="1" dirty="0">
                <a:solidFill>
                  <a:schemeClr val="tx1"/>
                </a:solidFill>
              </a:rPr>
              <a:t>服裝</a:t>
            </a:r>
            <a:r>
              <a:rPr lang="zh-TW" altLang="en-US" sz="4000" dirty="0">
                <a:solidFill>
                  <a:schemeClr val="tx1"/>
                </a:solidFill>
              </a:rPr>
              <a:t>線上商務平台大綱</a:t>
            </a:r>
            <a:r>
              <a:rPr lang="en-US" altLang="zh-TW" sz="4000" dirty="0">
                <a:solidFill>
                  <a:schemeClr val="tx1"/>
                </a:solidFill>
              </a:rPr>
              <a:t>:</a:t>
            </a:r>
            <a:br>
              <a:rPr lang="zh-TW" altLang="en-US" sz="4000" dirty="0">
                <a:solidFill>
                  <a:schemeClr val="tx1"/>
                </a:solidFill>
              </a:rPr>
            </a:br>
            <a:endParaRPr lang="zh-TW" altLang="en-US" sz="4000" dirty="0">
              <a:solidFill>
                <a:schemeClr val="tx1"/>
              </a:solidFill>
            </a:endParaRPr>
          </a:p>
        </p:txBody>
      </p:sp>
      <p:sp useBgFill="1">
        <p:nvSpPr>
          <p:cNvPr id="3" name="文字方塊 2">
            <a:extLst>
              <a:ext uri="{FF2B5EF4-FFF2-40B4-BE49-F238E27FC236}">
                <a16:creationId xmlns:a16="http://schemas.microsoft.com/office/drawing/2014/main" id="{5ADB527A-1726-54AC-AA6A-6AF84CFC0EC4}"/>
              </a:ext>
            </a:extLst>
          </p:cNvPr>
          <p:cNvSpPr txBox="1"/>
          <p:nvPr/>
        </p:nvSpPr>
        <p:spPr>
          <a:xfrm>
            <a:off x="2260328" y="1602659"/>
            <a:ext cx="6558116" cy="3477875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1.</a:t>
            </a:r>
            <a:r>
              <a:rPr lang="zh-TW" altLang="en-US" sz="4400" dirty="0"/>
              <a:t>專案介紹</a:t>
            </a:r>
            <a:endParaRPr lang="en-US" altLang="zh-TW" sz="4400" dirty="0"/>
          </a:p>
          <a:p>
            <a:r>
              <a:rPr lang="en-US" altLang="zh-TW" sz="4400" dirty="0"/>
              <a:t>2.</a:t>
            </a:r>
            <a:r>
              <a:rPr lang="zh-TW" altLang="en-US" sz="4400" dirty="0"/>
              <a:t>系統功能說明</a:t>
            </a:r>
            <a:endParaRPr lang="en-US" altLang="zh-TW" sz="4400" dirty="0"/>
          </a:p>
          <a:p>
            <a:r>
              <a:rPr lang="en-US" altLang="zh-TW" sz="4400" dirty="0"/>
              <a:t>3.</a:t>
            </a:r>
            <a:r>
              <a:rPr lang="zh-TW" altLang="en-US" sz="4400" dirty="0"/>
              <a:t>資料庫模型圖</a:t>
            </a:r>
            <a:endParaRPr lang="en-US" altLang="zh-TW" sz="4400" dirty="0"/>
          </a:p>
          <a:p>
            <a:r>
              <a:rPr lang="en-US" altLang="zh-TW" sz="4400" dirty="0"/>
              <a:t>4.</a:t>
            </a:r>
            <a:r>
              <a:rPr lang="zh-TW" altLang="en-US" sz="4400" dirty="0"/>
              <a:t>前端介紹</a:t>
            </a:r>
            <a:br>
              <a:rPr lang="en-US" altLang="zh-TW" sz="4400" dirty="0"/>
            </a:br>
            <a:r>
              <a:rPr lang="en-US" altLang="zh-TW" sz="4400" dirty="0"/>
              <a:t>5.</a:t>
            </a:r>
            <a:r>
              <a:rPr lang="zh-TW" altLang="en-US" sz="4400" dirty="0"/>
              <a:t>後端介紹</a:t>
            </a:r>
          </a:p>
        </p:txBody>
      </p:sp>
    </p:spTree>
    <p:extLst>
      <p:ext uri="{BB962C8B-B14F-4D97-AF65-F5344CB8AC3E}">
        <p14:creationId xmlns:p14="http://schemas.microsoft.com/office/powerpoint/2010/main" val="253506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68CD2-CA6D-E1D0-C3F6-78A7C30B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69" y="334297"/>
            <a:ext cx="8596668" cy="894735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1.</a:t>
            </a:r>
            <a:r>
              <a:rPr lang="zh-TW" altLang="en-US" sz="4800" dirty="0">
                <a:solidFill>
                  <a:schemeClr val="tx1"/>
                </a:solidFill>
              </a:rPr>
              <a:t>登入系統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6470DE-AFC3-F8A7-91DA-9622371E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405" y="1425677"/>
            <a:ext cx="4139381" cy="3799607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589D16-318E-202C-92C1-1835A89A8CB2}"/>
              </a:ext>
            </a:extLst>
          </p:cNvPr>
          <p:cNvSpPr txBox="1"/>
          <p:nvPr/>
        </p:nvSpPr>
        <p:spPr>
          <a:xfrm>
            <a:off x="363794" y="1740310"/>
            <a:ext cx="379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首頁預設會顯示登入畫面</a:t>
            </a:r>
          </a:p>
        </p:txBody>
      </p:sp>
    </p:spTree>
    <p:extLst>
      <p:ext uri="{BB962C8B-B14F-4D97-AF65-F5344CB8AC3E}">
        <p14:creationId xmlns:p14="http://schemas.microsoft.com/office/powerpoint/2010/main" val="250634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604DF-FF26-A005-5A11-488B248C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4903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2.</a:t>
            </a:r>
            <a:r>
              <a:rPr lang="zh-TW" altLang="en-US" sz="4800" dirty="0">
                <a:solidFill>
                  <a:schemeClr val="tx1"/>
                </a:solidFill>
              </a:rPr>
              <a:t>瀏覽商品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1FE1D8-E998-08C4-34AD-1E536D3C7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736" y="1488613"/>
            <a:ext cx="4013744" cy="3880773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03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1F067-D26F-1789-DC72-402E574B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419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3.</a:t>
            </a:r>
            <a:r>
              <a:rPr lang="zh-TW" altLang="en-US" sz="4800" dirty="0">
                <a:solidFill>
                  <a:schemeClr val="tx1"/>
                </a:solidFill>
              </a:rPr>
              <a:t>商品介紹</a:t>
            </a:r>
          </a:p>
        </p:txBody>
      </p:sp>
    </p:spTree>
    <p:extLst>
      <p:ext uri="{BB962C8B-B14F-4D97-AF65-F5344CB8AC3E}">
        <p14:creationId xmlns:p14="http://schemas.microsoft.com/office/powerpoint/2010/main" val="144446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94860B7-FADB-EB07-BD20-BB57C23D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4903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4.</a:t>
            </a:r>
            <a:r>
              <a:rPr lang="zh-TW" altLang="en-US" sz="4800" dirty="0">
                <a:solidFill>
                  <a:schemeClr val="tx1"/>
                </a:solidFill>
              </a:rPr>
              <a:t>管理購物車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4AB3930-B9F3-80C2-58D1-3E625957FA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48BE01F-DC5D-7446-8476-FD7B5728D5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79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A25A0-E2BB-8199-7C49-683FAB49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5.</a:t>
            </a:r>
            <a:r>
              <a:rPr lang="zh-TW" altLang="en-US" sz="4800" dirty="0">
                <a:solidFill>
                  <a:schemeClr val="tx1"/>
                </a:solidFill>
              </a:rPr>
              <a:t>訂單結帳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D445B0-2F03-6F5A-864A-86B87B02B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5441" y="1930400"/>
            <a:ext cx="4184034" cy="3345476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2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F246D-606F-21C1-D646-2AA1928F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6.</a:t>
            </a:r>
            <a:r>
              <a:rPr lang="zh-TW" altLang="en-US" sz="4800" dirty="0">
                <a:solidFill>
                  <a:schemeClr val="tx1"/>
                </a:solidFill>
              </a:rPr>
              <a:t>訂單完成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0260EB-1998-DFA2-29A9-A0E538F98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8579" y="1639479"/>
            <a:ext cx="3915423" cy="388077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90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BAC74-0804-713D-CD5B-10E3233E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9600" dirty="0">
                <a:solidFill>
                  <a:schemeClr val="tx1"/>
                </a:solidFill>
              </a:rPr>
              <a:t>結論</a:t>
            </a:r>
            <a:r>
              <a:rPr lang="en-US" altLang="zh-TW" sz="9600" dirty="0">
                <a:solidFill>
                  <a:schemeClr val="tx1"/>
                </a:solidFill>
              </a:rPr>
              <a:t>:</a:t>
            </a:r>
            <a:endParaRPr lang="zh-TW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69346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95</Words>
  <Application>Microsoft Office PowerPoint</Application>
  <PresentationFormat>寬螢幕</PresentationFormat>
  <Paragraphs>20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多面向</vt:lpstr>
      <vt:lpstr>Shopping </vt:lpstr>
      <vt:lpstr>個人智慧服裝線上商務平台大綱: </vt:lpstr>
      <vt:lpstr>1.登入系統</vt:lpstr>
      <vt:lpstr>2.瀏覽商品</vt:lpstr>
      <vt:lpstr>3.商品介紹</vt:lpstr>
      <vt:lpstr>4.管理購物車</vt:lpstr>
      <vt:lpstr>5.訂單結帳</vt:lpstr>
      <vt:lpstr>6.訂單完成</vt:lpstr>
      <vt:lpstr>結論: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EFFIE KUO</dc:creator>
  <cp:lastModifiedBy>EFFIE KUO</cp:lastModifiedBy>
  <cp:revision>1</cp:revision>
  <dcterms:created xsi:type="dcterms:W3CDTF">2025-10-14T02:10:14Z</dcterms:created>
  <dcterms:modified xsi:type="dcterms:W3CDTF">2025-10-14T07:57:18Z</dcterms:modified>
</cp:coreProperties>
</file>