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老故事</a:t>
            </a:r>
            <a:endParaRPr lang="zh-CN" altLang="en-US" dirty="0"/>
          </a:p>
        </p:txBody>
      </p:sp>
      <p:pic>
        <p:nvPicPr>
          <p:cNvPr id="1026" name="Picture 2" descr="C:\Users\Admin\Desktop\dc54564e9258d1092f7663c9db58ccbf6c814d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30" y="2395908"/>
            <a:ext cx="7837302" cy="401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682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2"/>
    </mc:Choice>
    <mc:Fallback>
      <p:transition spd="slow" advTm="4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c2cec3fdfc03924590b2a9b58d94a4c27d1e2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老故事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老故事</dc:title>
  <dc:creator>Admin</dc:creator>
  <cp:lastModifiedBy>Admin</cp:lastModifiedBy>
  <cp:revision>2</cp:revision>
  <dcterms:created xsi:type="dcterms:W3CDTF">2019-05-26T04:48:15Z</dcterms:created>
  <dcterms:modified xsi:type="dcterms:W3CDTF">2019-05-26T04:54:17Z</dcterms:modified>
</cp:coreProperties>
</file>