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Количка, задвижвана от клавиатура, с Raspberry Pi 3 Model B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Курсов проект</a:t>
            </a:r>
            <a:endParaRPr lang="en-US" dirty="0"/>
          </a:p>
          <a:p>
            <a:r>
              <a:rPr lang="bg-BG" dirty="0"/>
              <a:t>Изготвен от Йоана </a:t>
            </a:r>
            <a:r>
              <a:rPr lang="bg-BG" dirty="0" err="1"/>
              <a:t>митева</a:t>
            </a:r>
            <a:r>
              <a:rPr lang="bg-BG" dirty="0"/>
              <a:t> и </a:t>
            </a:r>
            <a:r>
              <a:rPr lang="bg-BG" dirty="0" err="1"/>
              <a:t>катерина</a:t>
            </a:r>
            <a:r>
              <a:rPr lang="bg-BG" dirty="0"/>
              <a:t> </a:t>
            </a:r>
            <a:r>
              <a:rPr lang="bg-BG" dirty="0" err="1"/>
              <a:t>георгиева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691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съставните части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Raspberry PI 3 Model B</a:t>
            </a:r>
          </a:p>
          <a:p>
            <a:pPr fontAlgn="base"/>
            <a:r>
              <a:rPr lang="ru-RU" dirty="0"/>
              <a:t>Драйвър за мотори L298N</a:t>
            </a:r>
          </a:p>
          <a:p>
            <a:pPr fontAlgn="base"/>
            <a:r>
              <a:rPr lang="ru-RU" dirty="0"/>
              <a:t>2 мотора 6V</a:t>
            </a:r>
          </a:p>
          <a:p>
            <a:pPr fontAlgn="base"/>
            <a:r>
              <a:rPr lang="ru-RU" dirty="0"/>
              <a:t>3 колела</a:t>
            </a:r>
          </a:p>
          <a:p>
            <a:pPr fontAlgn="base"/>
            <a:r>
              <a:rPr lang="ru-RU" dirty="0"/>
              <a:t>8 батерии AA</a:t>
            </a:r>
          </a:p>
          <a:p>
            <a:pPr fontAlgn="base"/>
            <a:r>
              <a:rPr lang="ru-RU" dirty="0" err="1"/>
              <a:t>Кутия</a:t>
            </a:r>
            <a:endParaRPr lang="ru-RU" dirty="0"/>
          </a:p>
          <a:p>
            <a:pPr fontAlgn="base"/>
            <a:r>
              <a:rPr lang="en-US"/>
              <a:t>Jumper </a:t>
            </a:r>
            <a:r>
              <a:rPr lang="ru-RU" dirty="0"/>
              <a:t>кабели</a:t>
            </a:r>
          </a:p>
          <a:p>
            <a:pPr fontAlgn="base"/>
            <a:r>
              <a:rPr lang="ru-RU" dirty="0" err="1"/>
              <a:t>Клечки</a:t>
            </a:r>
            <a:r>
              <a:rPr lang="ru-RU" dirty="0"/>
              <a:t> за </a:t>
            </a:r>
            <a:r>
              <a:rPr lang="ru-RU" dirty="0" err="1"/>
              <a:t>зъби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24" y="1648577"/>
            <a:ext cx="2919720" cy="1960688"/>
          </a:xfrm>
          <a:prstGeom prst="rect">
            <a:avLst/>
          </a:prstGeom>
        </p:spPr>
      </p:pic>
      <p:pic>
        <p:nvPicPr>
          <p:cNvPr id="2054" name="Picture 6" descr="Ð ÐµÐ·ÑÐ»ÑÐ°Ñ Ñ Ð¸Ð·Ð¾Ð±ÑÐ°Ð¶ÐµÐ½Ð¸Ðµ Ð·Ð° motors l298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07" y="4123166"/>
            <a:ext cx="5763904" cy="18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s://scontent.fsof9-1.fna.fbcdn.net/v/t1.15752-9/66450505_1184129485124759_6951507819589795840_n.jpg?_nc_cat=103&amp;_nc_oc=AQmfk2OiYVdKatGtKZcmpjCfa6rJUA2VJ5-jcad_L7CJMSHi61Q3-cDLYaBUG_coYw4&amp;_nc_ht=scontent.fsof9-1.fna&amp;oh=1fa6fe8748862ef33514d1c19bce8654&amp;oe=5DB2AE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641231"/>
            <a:ext cx="4264474" cy="570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90" y="2016462"/>
            <a:ext cx="5185383" cy="38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7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Блок-схема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760B5E06-6D0E-45F8-BF0B-7FB005A15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954" y="1844567"/>
            <a:ext cx="9936332" cy="4394916"/>
          </a:xfr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F3726E9-54A2-44F7-B65B-541649E32FB0}"/>
              </a:ext>
            </a:extLst>
          </p:cNvPr>
          <p:cNvSpPr txBox="1"/>
          <p:nvPr/>
        </p:nvSpPr>
        <p:spPr>
          <a:xfrm>
            <a:off x="5833240" y="3184637"/>
            <a:ext cx="154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err="1"/>
              <a:t>Драйвър</a:t>
            </a:r>
            <a:r>
              <a:rPr lang="bg-BG" sz="1200" dirty="0"/>
              <a:t> за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319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схема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s://lh3.googleusercontent.com/8bOiZug0zyklLLk_7iK7CjaLbGwRc4paEzLQYZJfZQL-eTGMA98iNbEfTfGjpuuOMmvtvAp5gh7kl6lL5-b494UZ1NWWSD3W-WyHn-SFjF4zaVGq9-7Bt9WXJPCk9gFXVqwgej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96873"/>
            <a:ext cx="8794158" cy="47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Демонстрация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3287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</TotalTime>
  <Words>57</Words>
  <Application>Microsoft Office PowerPoint</Application>
  <PresentationFormat>Широк екран</PresentationFormat>
  <Paragraphs>17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Количка, задвижвана от клавиатура, с Raspberry Pi 3 Model B</vt:lpstr>
      <vt:lpstr>списък със съставните части</vt:lpstr>
      <vt:lpstr>Описание на проекта</vt:lpstr>
      <vt:lpstr>Блок-схема</vt:lpstr>
      <vt:lpstr>електрическа схема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Практически изпит</dc:title>
  <dc:creator>Katerina Georgieva</dc:creator>
  <cp:lastModifiedBy>Yoana Miteva</cp:lastModifiedBy>
  <cp:revision>8</cp:revision>
  <dcterms:created xsi:type="dcterms:W3CDTF">2019-07-06T00:16:58Z</dcterms:created>
  <dcterms:modified xsi:type="dcterms:W3CDTF">2019-07-07T07:27:47Z</dcterms:modified>
</cp:coreProperties>
</file>